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7" r:id="rId3"/>
  </p:sldIdLst>
  <p:sldSz cx="10907713" cy="777557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 userDrawn="1">
          <p15:clr>
            <a:srgbClr val="A4A3A4"/>
          </p15:clr>
        </p15:guide>
        <p15:guide id="2" pos="343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82400"/>
    <a:srgbClr val="663300"/>
    <a:srgbClr val="01B391"/>
    <a:srgbClr val="FFFFCC"/>
    <a:srgbClr val="7B9D97"/>
    <a:srgbClr val="89A7A1"/>
    <a:srgbClr val="896545"/>
    <a:srgbClr val="DD7669"/>
    <a:srgbClr val="274B29"/>
    <a:srgbClr val="39482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398" y="102"/>
      </p:cViewPr>
      <p:guideLst>
        <p:guide orient="horz" pos="2449"/>
        <p:guide pos="343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901" y="0"/>
            <a:ext cx="4300855" cy="340905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2020/5/8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52800" y="849313"/>
            <a:ext cx="3219450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505" y="3269854"/>
            <a:ext cx="7940040" cy="2675334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901" y="6453598"/>
            <a:ext cx="4300855" cy="340904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8079" y="1272531"/>
            <a:ext cx="9271556" cy="2707052"/>
          </a:xfrm>
        </p:spPr>
        <p:txBody>
          <a:bodyPr anchor="b"/>
          <a:lstStyle>
            <a:lvl1pPr algn="ctr">
              <a:defRPr sz="3637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3465" y="4083978"/>
            <a:ext cx="8180784" cy="1877297"/>
          </a:xfrm>
        </p:spPr>
        <p:txBody>
          <a:bodyPr/>
          <a:lstStyle>
            <a:lvl1pPr marL="0" indent="0" algn="ctr">
              <a:buNone/>
              <a:defRPr sz="1455"/>
            </a:lvl1pPr>
            <a:lvl2pPr marL="277145" indent="0" algn="ctr">
              <a:buNone/>
              <a:defRPr sz="1213"/>
            </a:lvl2pPr>
            <a:lvl3pPr marL="554290" indent="0" algn="ctr">
              <a:buNone/>
              <a:defRPr sz="1091"/>
            </a:lvl3pPr>
            <a:lvl4pPr marL="831435" indent="0" algn="ctr">
              <a:buNone/>
              <a:defRPr sz="970"/>
            </a:lvl4pPr>
            <a:lvl5pPr marL="1108580" indent="0" algn="ctr">
              <a:buNone/>
              <a:defRPr sz="970"/>
            </a:lvl5pPr>
            <a:lvl6pPr marL="1385725" indent="0" algn="ctr">
              <a:buNone/>
              <a:defRPr sz="970"/>
            </a:lvl6pPr>
            <a:lvl7pPr marL="1662870" indent="0" algn="ctr">
              <a:buNone/>
              <a:defRPr sz="970"/>
            </a:lvl7pPr>
            <a:lvl8pPr marL="1940015" indent="0" algn="ctr">
              <a:buNone/>
              <a:defRPr sz="970"/>
            </a:lvl8pPr>
            <a:lvl9pPr marL="2217160" indent="0" algn="ctr">
              <a:buNone/>
              <a:defRPr sz="97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7768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03090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5832" y="413978"/>
            <a:ext cx="2351975" cy="6589441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9906" y="413978"/>
            <a:ext cx="6919580" cy="6589441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29653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447554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532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4226" y="1938497"/>
            <a:ext cx="9407902" cy="3234423"/>
          </a:xfrm>
        </p:spPr>
        <p:txBody>
          <a:bodyPr anchor="b"/>
          <a:lstStyle>
            <a:lvl1pPr>
              <a:defRPr sz="3637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4226" y="5203518"/>
            <a:ext cx="9407902" cy="1700906"/>
          </a:xfrm>
        </p:spPr>
        <p:txBody>
          <a:bodyPr/>
          <a:lstStyle>
            <a:lvl1pPr marL="0" indent="0">
              <a:buNone/>
              <a:defRPr sz="1455">
                <a:solidFill>
                  <a:schemeClr val="tx1"/>
                </a:solidFill>
              </a:defRPr>
            </a:lvl1pPr>
            <a:lvl2pPr marL="277145" indent="0">
              <a:buNone/>
              <a:defRPr sz="1213">
                <a:solidFill>
                  <a:schemeClr val="tx1">
                    <a:tint val="75000"/>
                  </a:schemeClr>
                </a:solidFill>
              </a:defRPr>
            </a:lvl2pPr>
            <a:lvl3pPr marL="554290" indent="0">
              <a:buNone/>
              <a:defRPr sz="1091">
                <a:solidFill>
                  <a:schemeClr val="tx1">
                    <a:tint val="75000"/>
                  </a:schemeClr>
                </a:solidFill>
              </a:defRPr>
            </a:lvl3pPr>
            <a:lvl4pPr marL="831435" indent="0">
              <a:buNone/>
              <a:defRPr sz="970">
                <a:solidFill>
                  <a:schemeClr val="tx1">
                    <a:tint val="75000"/>
                  </a:schemeClr>
                </a:solidFill>
              </a:defRPr>
            </a:lvl4pPr>
            <a:lvl5pPr marL="1108580" indent="0">
              <a:buNone/>
              <a:defRPr sz="970">
                <a:solidFill>
                  <a:schemeClr val="tx1">
                    <a:tint val="75000"/>
                  </a:schemeClr>
                </a:solidFill>
              </a:defRPr>
            </a:lvl5pPr>
            <a:lvl6pPr marL="1385725" indent="0">
              <a:buNone/>
              <a:defRPr sz="970">
                <a:solidFill>
                  <a:schemeClr val="tx1">
                    <a:tint val="75000"/>
                  </a:schemeClr>
                </a:solidFill>
              </a:defRPr>
            </a:lvl6pPr>
            <a:lvl7pPr marL="1662870" indent="0">
              <a:buNone/>
              <a:defRPr sz="970">
                <a:solidFill>
                  <a:schemeClr val="tx1">
                    <a:tint val="75000"/>
                  </a:schemeClr>
                </a:solidFill>
              </a:defRPr>
            </a:lvl7pPr>
            <a:lvl8pPr marL="1940015" indent="0">
              <a:buNone/>
              <a:defRPr sz="970">
                <a:solidFill>
                  <a:schemeClr val="tx1">
                    <a:tint val="75000"/>
                  </a:schemeClr>
                </a:solidFill>
              </a:defRPr>
            </a:lvl8pPr>
            <a:lvl9pPr marL="2217160" indent="0">
              <a:buNone/>
              <a:defRPr sz="97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81847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49907" y="2069886"/>
            <a:ext cx="4635777" cy="493353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22031" y="2069886"/>
            <a:ext cx="4635777" cy="493353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523610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413979"/>
            <a:ext cx="9407902" cy="1502918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1327" y="1906096"/>
            <a:ext cx="4614473" cy="934149"/>
          </a:xfrm>
        </p:spPr>
        <p:txBody>
          <a:bodyPr anchor="b"/>
          <a:lstStyle>
            <a:lvl1pPr marL="0" indent="0">
              <a:buNone/>
              <a:defRPr sz="1455" b="1"/>
            </a:lvl1pPr>
            <a:lvl2pPr marL="277145" indent="0">
              <a:buNone/>
              <a:defRPr sz="1213" b="1"/>
            </a:lvl2pPr>
            <a:lvl3pPr marL="554290" indent="0">
              <a:buNone/>
              <a:defRPr sz="1091" b="1"/>
            </a:lvl3pPr>
            <a:lvl4pPr marL="831435" indent="0">
              <a:buNone/>
              <a:defRPr sz="970" b="1"/>
            </a:lvl4pPr>
            <a:lvl5pPr marL="1108580" indent="0">
              <a:buNone/>
              <a:defRPr sz="970" b="1"/>
            </a:lvl5pPr>
            <a:lvl6pPr marL="1385725" indent="0">
              <a:buNone/>
              <a:defRPr sz="970" b="1"/>
            </a:lvl6pPr>
            <a:lvl7pPr marL="1662870" indent="0">
              <a:buNone/>
              <a:defRPr sz="970" b="1"/>
            </a:lvl7pPr>
            <a:lvl8pPr marL="1940015" indent="0">
              <a:buNone/>
              <a:defRPr sz="970" b="1"/>
            </a:lvl8pPr>
            <a:lvl9pPr marL="2217160" indent="0">
              <a:buNone/>
              <a:defRPr sz="97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1327" y="2840244"/>
            <a:ext cx="4614473" cy="41775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22030" y="1906096"/>
            <a:ext cx="4637199" cy="934149"/>
          </a:xfrm>
        </p:spPr>
        <p:txBody>
          <a:bodyPr anchor="b"/>
          <a:lstStyle>
            <a:lvl1pPr marL="0" indent="0">
              <a:buNone/>
              <a:defRPr sz="1455" b="1"/>
            </a:lvl1pPr>
            <a:lvl2pPr marL="277145" indent="0">
              <a:buNone/>
              <a:defRPr sz="1213" b="1"/>
            </a:lvl2pPr>
            <a:lvl3pPr marL="554290" indent="0">
              <a:buNone/>
              <a:defRPr sz="1091" b="1"/>
            </a:lvl3pPr>
            <a:lvl4pPr marL="831435" indent="0">
              <a:buNone/>
              <a:defRPr sz="970" b="1"/>
            </a:lvl4pPr>
            <a:lvl5pPr marL="1108580" indent="0">
              <a:buNone/>
              <a:defRPr sz="970" b="1"/>
            </a:lvl5pPr>
            <a:lvl6pPr marL="1385725" indent="0">
              <a:buNone/>
              <a:defRPr sz="970" b="1"/>
            </a:lvl6pPr>
            <a:lvl7pPr marL="1662870" indent="0">
              <a:buNone/>
              <a:defRPr sz="970" b="1"/>
            </a:lvl7pPr>
            <a:lvl8pPr marL="1940015" indent="0">
              <a:buNone/>
              <a:defRPr sz="970" b="1"/>
            </a:lvl8pPr>
            <a:lvl9pPr marL="2217160" indent="0">
              <a:buNone/>
              <a:defRPr sz="97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22030" y="2840244"/>
            <a:ext cx="4637199" cy="41775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87929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57762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32944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194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37199" y="1119540"/>
            <a:ext cx="5522030" cy="5525698"/>
          </a:xfrm>
        </p:spPr>
        <p:txBody>
          <a:bodyPr/>
          <a:lstStyle>
            <a:lvl1pPr>
              <a:defRPr sz="1940"/>
            </a:lvl1pPr>
            <a:lvl2pPr>
              <a:defRPr sz="1697"/>
            </a:lvl2pPr>
            <a:lvl3pPr>
              <a:defRPr sz="1455"/>
            </a:lvl3pPr>
            <a:lvl4pPr>
              <a:defRPr sz="1213"/>
            </a:lvl4pPr>
            <a:lvl5pPr>
              <a:defRPr sz="1213"/>
            </a:lvl5pPr>
            <a:lvl6pPr>
              <a:defRPr sz="1213"/>
            </a:lvl6pPr>
            <a:lvl7pPr>
              <a:defRPr sz="1213"/>
            </a:lvl7pPr>
            <a:lvl8pPr>
              <a:defRPr sz="1213"/>
            </a:lvl8pPr>
            <a:lvl9pPr>
              <a:defRPr sz="121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970"/>
            </a:lvl1pPr>
            <a:lvl2pPr marL="277145" indent="0">
              <a:buNone/>
              <a:defRPr sz="848"/>
            </a:lvl2pPr>
            <a:lvl3pPr marL="554290" indent="0">
              <a:buNone/>
              <a:defRPr sz="727"/>
            </a:lvl3pPr>
            <a:lvl4pPr marL="831435" indent="0">
              <a:buNone/>
              <a:defRPr sz="606"/>
            </a:lvl4pPr>
            <a:lvl5pPr marL="1108580" indent="0">
              <a:buNone/>
              <a:defRPr sz="606"/>
            </a:lvl5pPr>
            <a:lvl6pPr marL="1385725" indent="0">
              <a:buNone/>
              <a:defRPr sz="606"/>
            </a:lvl6pPr>
            <a:lvl7pPr marL="1662870" indent="0">
              <a:buNone/>
              <a:defRPr sz="606"/>
            </a:lvl7pPr>
            <a:lvl8pPr marL="1940015" indent="0">
              <a:buNone/>
              <a:defRPr sz="606"/>
            </a:lvl8pPr>
            <a:lvl9pPr marL="2217160" indent="0">
              <a:buNone/>
              <a:defRPr sz="606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4505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194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37199" y="1119540"/>
            <a:ext cx="5522030" cy="5525698"/>
          </a:xfrm>
        </p:spPr>
        <p:txBody>
          <a:bodyPr anchor="t"/>
          <a:lstStyle>
            <a:lvl1pPr marL="0" indent="0">
              <a:buNone/>
              <a:defRPr sz="1940"/>
            </a:lvl1pPr>
            <a:lvl2pPr marL="277145" indent="0">
              <a:buNone/>
              <a:defRPr sz="1697"/>
            </a:lvl2pPr>
            <a:lvl3pPr marL="554290" indent="0">
              <a:buNone/>
              <a:defRPr sz="1455"/>
            </a:lvl3pPr>
            <a:lvl4pPr marL="831435" indent="0">
              <a:buNone/>
              <a:defRPr sz="1213"/>
            </a:lvl4pPr>
            <a:lvl5pPr marL="1108580" indent="0">
              <a:buNone/>
              <a:defRPr sz="1213"/>
            </a:lvl5pPr>
            <a:lvl6pPr marL="1385725" indent="0">
              <a:buNone/>
              <a:defRPr sz="1213"/>
            </a:lvl6pPr>
            <a:lvl7pPr marL="1662870" indent="0">
              <a:buNone/>
              <a:defRPr sz="1213"/>
            </a:lvl7pPr>
            <a:lvl8pPr marL="1940015" indent="0">
              <a:buNone/>
              <a:defRPr sz="1213"/>
            </a:lvl8pPr>
            <a:lvl9pPr marL="2217160" indent="0">
              <a:buNone/>
              <a:defRPr sz="1213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970"/>
            </a:lvl1pPr>
            <a:lvl2pPr marL="277145" indent="0">
              <a:buNone/>
              <a:defRPr sz="848"/>
            </a:lvl2pPr>
            <a:lvl3pPr marL="554290" indent="0">
              <a:buNone/>
              <a:defRPr sz="727"/>
            </a:lvl3pPr>
            <a:lvl4pPr marL="831435" indent="0">
              <a:buNone/>
              <a:defRPr sz="606"/>
            </a:lvl4pPr>
            <a:lvl5pPr marL="1108580" indent="0">
              <a:buNone/>
              <a:defRPr sz="606"/>
            </a:lvl5pPr>
            <a:lvl6pPr marL="1385725" indent="0">
              <a:buNone/>
              <a:defRPr sz="606"/>
            </a:lvl6pPr>
            <a:lvl7pPr marL="1662870" indent="0">
              <a:buNone/>
              <a:defRPr sz="606"/>
            </a:lvl7pPr>
            <a:lvl8pPr marL="1940015" indent="0">
              <a:buNone/>
              <a:defRPr sz="606"/>
            </a:lvl8pPr>
            <a:lvl9pPr marL="2217160" indent="0">
              <a:buNone/>
              <a:defRPr sz="606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86497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491" y="414184"/>
            <a:ext cx="9406733" cy="15028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491" y="2069790"/>
            <a:ext cx="9406733" cy="49339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491" y="7206355"/>
            <a:ext cx="2454124" cy="414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726450" fontAlgn="auto">
              <a:spcBef>
                <a:spcPts val="0"/>
              </a:spcBef>
              <a:spcAft>
                <a:spcPts val="0"/>
              </a:spcAft>
              <a:defRPr sz="727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5/8/2020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2151" y="7206355"/>
            <a:ext cx="3683413" cy="414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726450" fontAlgn="auto">
              <a:spcBef>
                <a:spcPts val="0"/>
              </a:spcBef>
              <a:spcAft>
                <a:spcPts val="0"/>
              </a:spcAft>
              <a:defRPr sz="727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3101" y="7206355"/>
            <a:ext cx="2454124" cy="414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726450" fontAlgn="auto">
              <a:spcBef>
                <a:spcPts val="0"/>
              </a:spcBef>
              <a:spcAft>
                <a:spcPts val="0"/>
              </a:spcAft>
              <a:defRPr sz="727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7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553416" rtl="0" fontAlgn="base">
        <a:lnSpc>
          <a:spcPct val="90000"/>
        </a:lnSpc>
        <a:spcBef>
          <a:spcPct val="0"/>
        </a:spcBef>
        <a:spcAft>
          <a:spcPct val="0"/>
        </a:spcAft>
        <a:defRPr kumimoji="1" sz="2638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553416" rtl="0" fontAlgn="base">
        <a:lnSpc>
          <a:spcPct val="90000"/>
        </a:lnSpc>
        <a:spcBef>
          <a:spcPct val="0"/>
        </a:spcBef>
        <a:spcAft>
          <a:spcPct val="0"/>
        </a:spcAft>
        <a:defRPr kumimoji="1" sz="2638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553416" rtl="0" fontAlgn="base">
        <a:lnSpc>
          <a:spcPct val="90000"/>
        </a:lnSpc>
        <a:spcBef>
          <a:spcPct val="0"/>
        </a:spcBef>
        <a:spcAft>
          <a:spcPct val="0"/>
        </a:spcAft>
        <a:defRPr kumimoji="1" sz="2638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553416" rtl="0" fontAlgn="base">
        <a:lnSpc>
          <a:spcPct val="90000"/>
        </a:lnSpc>
        <a:spcBef>
          <a:spcPct val="0"/>
        </a:spcBef>
        <a:spcAft>
          <a:spcPct val="0"/>
        </a:spcAft>
        <a:defRPr kumimoji="1" sz="2638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553416" rtl="0" fontAlgn="base">
        <a:lnSpc>
          <a:spcPct val="90000"/>
        </a:lnSpc>
        <a:spcBef>
          <a:spcPct val="0"/>
        </a:spcBef>
        <a:spcAft>
          <a:spcPct val="0"/>
        </a:spcAft>
        <a:defRPr kumimoji="1" sz="2638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325938" algn="l" defTabSz="553416" rtl="0" fontAlgn="base">
        <a:lnSpc>
          <a:spcPct val="90000"/>
        </a:lnSpc>
        <a:spcBef>
          <a:spcPct val="0"/>
        </a:spcBef>
        <a:spcAft>
          <a:spcPct val="0"/>
        </a:spcAft>
        <a:defRPr kumimoji="1" sz="2638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651876" algn="l" defTabSz="553416" rtl="0" fontAlgn="base">
        <a:lnSpc>
          <a:spcPct val="90000"/>
        </a:lnSpc>
        <a:spcBef>
          <a:spcPct val="0"/>
        </a:spcBef>
        <a:spcAft>
          <a:spcPct val="0"/>
        </a:spcAft>
        <a:defRPr kumimoji="1" sz="2638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977814" algn="l" defTabSz="553416" rtl="0" fontAlgn="base">
        <a:lnSpc>
          <a:spcPct val="90000"/>
        </a:lnSpc>
        <a:spcBef>
          <a:spcPct val="0"/>
        </a:spcBef>
        <a:spcAft>
          <a:spcPct val="0"/>
        </a:spcAft>
        <a:defRPr kumimoji="1" sz="2638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303752" algn="l" defTabSz="553416" rtl="0" fontAlgn="base">
        <a:lnSpc>
          <a:spcPct val="90000"/>
        </a:lnSpc>
        <a:spcBef>
          <a:spcPct val="0"/>
        </a:spcBef>
        <a:spcAft>
          <a:spcPct val="0"/>
        </a:spcAft>
        <a:defRPr kumimoji="1" sz="2638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38071" indent="-138071" algn="l" defTabSz="553416" rtl="0" fontAlgn="base">
        <a:lnSpc>
          <a:spcPct val="90000"/>
        </a:lnSpc>
        <a:spcBef>
          <a:spcPts val="606"/>
        </a:spcBef>
        <a:spcAft>
          <a:spcPct val="0"/>
        </a:spcAft>
        <a:buFont typeface="Arial" pitchFamily="34" charset="0"/>
        <a:buChar char="•"/>
        <a:defRPr kumimoji="1" sz="1640" kern="1200">
          <a:solidFill>
            <a:schemeClr val="tx1"/>
          </a:solidFill>
          <a:latin typeface="+mn-lt"/>
          <a:ea typeface="+mn-ea"/>
          <a:cs typeface="+mn-cs"/>
        </a:defRPr>
      </a:lvl1pPr>
      <a:lvl2pPr marL="415345" indent="-138071" algn="l" defTabSz="553416" rtl="0" fontAlgn="base">
        <a:lnSpc>
          <a:spcPct val="90000"/>
        </a:lnSpc>
        <a:spcBef>
          <a:spcPts val="303"/>
        </a:spcBef>
        <a:spcAft>
          <a:spcPct val="0"/>
        </a:spcAft>
        <a:buFont typeface="Arial" pitchFamily="34" charset="0"/>
        <a:buChar char="•"/>
        <a:defRPr kumimoji="1" sz="1426" kern="1200">
          <a:solidFill>
            <a:schemeClr val="tx1"/>
          </a:solidFill>
          <a:latin typeface="+mn-lt"/>
          <a:ea typeface="+mn-ea"/>
          <a:cs typeface="+mn-cs"/>
        </a:defRPr>
      </a:lvl2pPr>
      <a:lvl3pPr marL="692618" indent="-138071" algn="l" defTabSz="553416" rtl="0" fontAlgn="base">
        <a:lnSpc>
          <a:spcPct val="90000"/>
        </a:lnSpc>
        <a:spcBef>
          <a:spcPts val="303"/>
        </a:spcBef>
        <a:spcAft>
          <a:spcPct val="0"/>
        </a:spcAft>
        <a:buFont typeface="Arial" pitchFamily="34" charset="0"/>
        <a:buChar char="•"/>
        <a:defRPr kumimoji="1" sz="1212" kern="1200">
          <a:solidFill>
            <a:schemeClr val="tx1"/>
          </a:solidFill>
          <a:latin typeface="+mn-lt"/>
          <a:ea typeface="+mn-ea"/>
          <a:cs typeface="+mn-cs"/>
        </a:defRPr>
      </a:lvl3pPr>
      <a:lvl4pPr marL="969892" indent="-138071" algn="l" defTabSz="553416" rtl="0" fontAlgn="base">
        <a:lnSpc>
          <a:spcPct val="90000"/>
        </a:lnSpc>
        <a:spcBef>
          <a:spcPts val="303"/>
        </a:spcBef>
        <a:spcAft>
          <a:spcPct val="0"/>
        </a:spcAft>
        <a:buFont typeface="Arial" pitchFamily="34" charset="0"/>
        <a:buChar char="•"/>
        <a:defRPr kumimoji="1" sz="1069" kern="1200">
          <a:solidFill>
            <a:schemeClr val="tx1"/>
          </a:solidFill>
          <a:latin typeface="+mn-lt"/>
          <a:ea typeface="+mn-ea"/>
          <a:cs typeface="+mn-cs"/>
        </a:defRPr>
      </a:lvl4pPr>
      <a:lvl5pPr marL="1246034" indent="-138071" algn="l" defTabSz="553416" rtl="0" fontAlgn="base">
        <a:lnSpc>
          <a:spcPct val="90000"/>
        </a:lnSpc>
        <a:spcBef>
          <a:spcPts val="303"/>
        </a:spcBef>
        <a:spcAft>
          <a:spcPct val="0"/>
        </a:spcAft>
        <a:buFont typeface="Arial" pitchFamily="34" charset="0"/>
        <a:buChar char="•"/>
        <a:defRPr kumimoji="1" sz="1069" kern="1200">
          <a:solidFill>
            <a:schemeClr val="tx1"/>
          </a:solidFill>
          <a:latin typeface="+mn-lt"/>
          <a:ea typeface="+mn-ea"/>
          <a:cs typeface="+mn-cs"/>
        </a:defRPr>
      </a:lvl5pPr>
      <a:lvl6pPr marL="1524297" indent="-138573" algn="l" defTabSz="554290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6pPr>
      <a:lvl7pPr marL="1801443" indent="-138573" algn="l" defTabSz="554290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7pPr>
      <a:lvl8pPr marL="2078588" indent="-138573" algn="l" defTabSz="554290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8pPr>
      <a:lvl9pPr marL="2355732" indent="-138573" algn="l" defTabSz="554290" rtl="0" eaLnBrk="1" latinLnBrk="0" hangingPunct="1">
        <a:lnSpc>
          <a:spcPct val="90000"/>
        </a:lnSpc>
        <a:spcBef>
          <a:spcPts val="303"/>
        </a:spcBef>
        <a:buFont typeface="Arial" panose="020B0604020202020204" pitchFamily="34" charset="0"/>
        <a:buChar char="•"/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54290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1pPr>
      <a:lvl2pPr marL="277145" algn="l" defTabSz="554290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2pPr>
      <a:lvl3pPr marL="554290" algn="l" defTabSz="554290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3pPr>
      <a:lvl4pPr marL="831435" algn="l" defTabSz="554290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4pPr>
      <a:lvl5pPr marL="1108580" algn="l" defTabSz="554290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5pPr>
      <a:lvl6pPr marL="1385725" algn="l" defTabSz="554290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6pPr>
      <a:lvl7pPr marL="1662870" algn="l" defTabSz="554290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7pPr>
      <a:lvl8pPr marL="1940015" algn="l" defTabSz="554290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8pPr>
      <a:lvl9pPr marL="2217160" algn="l" defTabSz="554290" rtl="0" eaLnBrk="1" latinLnBrk="0" hangingPunct="1">
        <a:defRPr kumimoji="1" sz="109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2682443" y="0"/>
            <a:ext cx="5542827" cy="77755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sz="143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2759395" y="76952"/>
            <a:ext cx="5388923" cy="7621671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sz="143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810320" y="127877"/>
            <a:ext cx="5287074" cy="7519821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sz="143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2771844" y="5159198"/>
            <a:ext cx="5376474" cy="1584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2820505" y="7262937"/>
            <a:ext cx="5236150" cy="23765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2666600" y="3556780"/>
            <a:ext cx="5543959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4033634" y="2108266"/>
            <a:ext cx="2839313" cy="1356849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26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endParaRPr lang="en-US" altLang="ja-JP" sz="998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283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283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283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283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283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4033634" y="3714079"/>
            <a:ext cx="2839313" cy="135571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26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endParaRPr lang="en-US" altLang="ja-JP" sz="998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283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283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283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283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4033634" y="5416082"/>
            <a:ext cx="2839313" cy="1705399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426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1426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1426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endParaRPr lang="en-US" altLang="ja-JP" sz="998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283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283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283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283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283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283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3293535" y="716335"/>
            <a:ext cx="4345540" cy="836290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283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283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283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283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283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283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72543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283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82602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2153"/>
            <a:ext cx="10907713" cy="7771269"/>
          </a:xfrm>
          <a:prstGeom prst="rect">
            <a:avLst/>
          </a:prstGeom>
        </p:spPr>
      </p:pic>
      <p:sp>
        <p:nvSpPr>
          <p:cNvPr id="5" name="テキスト ボックス 4"/>
          <p:cNvSpPr txBox="1"/>
          <p:nvPr/>
        </p:nvSpPr>
        <p:spPr>
          <a:xfrm>
            <a:off x="1097343" y="4108193"/>
            <a:ext cx="571152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20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ご注文いただいた○○を</a:t>
            </a:r>
            <a:endParaRPr lang="en-US" altLang="ja-JP" sz="2000" dirty="0">
              <a:solidFill>
                <a:srgbClr val="48240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20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店頭に並べる前に個別に包装致します。</a:t>
            </a:r>
            <a:endParaRPr lang="en-US" altLang="ja-JP" sz="2000" dirty="0">
              <a:solidFill>
                <a:srgbClr val="48240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20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前日の</a:t>
            </a:r>
            <a:r>
              <a:rPr lang="en-US" altLang="ja-JP" sz="20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</a:t>
            </a:r>
            <a:r>
              <a:rPr lang="ja-JP" altLang="en-US" sz="20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時までに店頭またはお電話にて</a:t>
            </a:r>
            <a:endParaRPr lang="en-US" altLang="ja-JP" sz="2000" dirty="0">
              <a:solidFill>
                <a:srgbClr val="48240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20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対応させていただきます。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5128774" y="1270962"/>
            <a:ext cx="1686760" cy="7080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4001" dirty="0">
                <a:solidFill>
                  <a:schemeClr val="accent2">
                    <a:lumMod val="20000"/>
                    <a:lumOff val="80000"/>
                  </a:schemeClr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安心</a:t>
            </a: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6789032" y="1112800"/>
            <a:ext cx="168676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200" dirty="0">
                <a:solidFill>
                  <a:schemeClr val="accent2">
                    <a:lumMod val="20000"/>
                    <a:lumOff val="80000"/>
                  </a:schemeClr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個別</a:t>
            </a:r>
            <a:endParaRPr lang="en-US" altLang="ja-JP" sz="3200" dirty="0">
              <a:solidFill>
                <a:schemeClr val="accent2">
                  <a:lumMod val="20000"/>
                  <a:lumOff val="80000"/>
                </a:schemeClr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 algn="ctr"/>
            <a:r>
              <a:rPr lang="ja-JP" altLang="en-US" sz="3200" dirty="0">
                <a:solidFill>
                  <a:schemeClr val="accent2">
                    <a:lumMod val="20000"/>
                    <a:lumOff val="80000"/>
                  </a:schemeClr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包装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678459" y="6481348"/>
            <a:ext cx="529213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4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○○○○○○　</a:t>
            </a:r>
            <a:r>
              <a:rPr lang="en-US" altLang="ja-JP" sz="24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00-0000-0000</a:t>
            </a:r>
            <a:endParaRPr lang="ja-JP" altLang="en-US" sz="2400" dirty="0">
              <a:solidFill>
                <a:srgbClr val="48240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999520" y="935701"/>
            <a:ext cx="5189009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96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ご予約</a:t>
            </a:r>
            <a:endParaRPr lang="en-US" altLang="ja-JP" sz="9600" dirty="0">
              <a:solidFill>
                <a:srgbClr val="48240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r>
              <a:rPr lang="ja-JP" altLang="en-US" sz="9600" dirty="0">
                <a:solidFill>
                  <a:srgbClr val="4824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承ります。</a:t>
            </a:r>
            <a:endParaRPr lang="en-US" altLang="ja-JP" sz="9600" dirty="0">
              <a:solidFill>
                <a:srgbClr val="48240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cxnSp>
        <p:nvCxnSpPr>
          <p:cNvPr id="10" name="直線コネクタ 9"/>
          <p:cNvCxnSpPr/>
          <p:nvPr/>
        </p:nvCxnSpPr>
        <p:spPr>
          <a:xfrm>
            <a:off x="1097343" y="6264266"/>
            <a:ext cx="4454371" cy="0"/>
          </a:xfrm>
          <a:prstGeom prst="line">
            <a:avLst/>
          </a:prstGeom>
          <a:ln w="19050">
            <a:solidFill>
              <a:srgbClr val="4824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97350711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074_クリスマス</Template>
  <TotalTime>0</TotalTime>
  <Words>150</Words>
  <Application>Microsoft Office PowerPoint</Application>
  <PresentationFormat>ユーザー設定</PresentationFormat>
  <Paragraphs>27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HGP創英角ｺﾞｼｯｸUB</vt:lpstr>
      <vt:lpstr>HG丸ｺﾞｼｯｸM-PRO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2014-07-29T11:35:20Z</dcterms:created>
  <dcterms:modified xsi:type="dcterms:W3CDTF">2020-05-08T05:02:46Z</dcterms:modified>
</cp:coreProperties>
</file>

<file path=docProps/thumbnail.jpeg>
</file>