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7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2400"/>
    <a:srgbClr val="663300"/>
    <a:srgbClr val="01B391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98" y="10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36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1455"/>
            </a:lvl1pPr>
            <a:lvl2pPr marL="277145" indent="0" algn="ctr">
              <a:buNone/>
              <a:defRPr sz="1213"/>
            </a:lvl2pPr>
            <a:lvl3pPr marL="554290" indent="0" algn="ctr">
              <a:buNone/>
              <a:defRPr sz="1091"/>
            </a:lvl3pPr>
            <a:lvl4pPr marL="831435" indent="0" algn="ctr">
              <a:buNone/>
              <a:defRPr sz="970"/>
            </a:lvl4pPr>
            <a:lvl5pPr marL="1108580" indent="0" algn="ctr">
              <a:buNone/>
              <a:defRPr sz="970"/>
            </a:lvl5pPr>
            <a:lvl6pPr marL="1385725" indent="0" algn="ctr">
              <a:buNone/>
              <a:defRPr sz="970"/>
            </a:lvl6pPr>
            <a:lvl7pPr marL="1662870" indent="0" algn="ctr">
              <a:buNone/>
              <a:defRPr sz="970"/>
            </a:lvl7pPr>
            <a:lvl8pPr marL="1940015" indent="0" algn="ctr">
              <a:buNone/>
              <a:defRPr sz="970"/>
            </a:lvl8pPr>
            <a:lvl9pPr marL="2217160" indent="0" algn="ctr">
              <a:buNone/>
              <a:defRPr sz="97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363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1455">
                <a:solidFill>
                  <a:schemeClr val="tx1"/>
                </a:solidFill>
              </a:defRPr>
            </a:lvl1pPr>
            <a:lvl2pPr marL="277145" indent="0">
              <a:buNone/>
              <a:defRPr sz="1213">
                <a:solidFill>
                  <a:schemeClr val="tx1">
                    <a:tint val="75000"/>
                  </a:schemeClr>
                </a:solidFill>
              </a:defRPr>
            </a:lvl2pPr>
            <a:lvl3pPr marL="554290" indent="0">
              <a:buNone/>
              <a:defRPr sz="1091">
                <a:solidFill>
                  <a:schemeClr val="tx1">
                    <a:tint val="75000"/>
                  </a:schemeClr>
                </a:solidFill>
              </a:defRPr>
            </a:lvl3pPr>
            <a:lvl4pPr marL="83143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4pPr>
            <a:lvl5pPr marL="110858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5pPr>
            <a:lvl6pPr marL="138572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6pPr>
            <a:lvl7pPr marL="166287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7pPr>
            <a:lvl8pPr marL="1940015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8pPr>
            <a:lvl9pPr marL="221716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145" indent="0">
              <a:buNone/>
              <a:defRPr sz="1213" b="1"/>
            </a:lvl2pPr>
            <a:lvl3pPr marL="554290" indent="0">
              <a:buNone/>
              <a:defRPr sz="1091" b="1"/>
            </a:lvl3pPr>
            <a:lvl4pPr marL="831435" indent="0">
              <a:buNone/>
              <a:defRPr sz="970" b="1"/>
            </a:lvl4pPr>
            <a:lvl5pPr marL="1108580" indent="0">
              <a:buNone/>
              <a:defRPr sz="970" b="1"/>
            </a:lvl5pPr>
            <a:lvl6pPr marL="1385725" indent="0">
              <a:buNone/>
              <a:defRPr sz="970" b="1"/>
            </a:lvl6pPr>
            <a:lvl7pPr marL="1662870" indent="0">
              <a:buNone/>
              <a:defRPr sz="970" b="1"/>
            </a:lvl7pPr>
            <a:lvl8pPr marL="1940015" indent="0">
              <a:buNone/>
              <a:defRPr sz="970" b="1"/>
            </a:lvl8pPr>
            <a:lvl9pPr marL="2217160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145" indent="0">
              <a:buNone/>
              <a:defRPr sz="1213" b="1"/>
            </a:lvl2pPr>
            <a:lvl3pPr marL="554290" indent="0">
              <a:buNone/>
              <a:defRPr sz="1091" b="1"/>
            </a:lvl3pPr>
            <a:lvl4pPr marL="831435" indent="0">
              <a:buNone/>
              <a:defRPr sz="970" b="1"/>
            </a:lvl4pPr>
            <a:lvl5pPr marL="1108580" indent="0">
              <a:buNone/>
              <a:defRPr sz="970" b="1"/>
            </a:lvl5pPr>
            <a:lvl6pPr marL="1385725" indent="0">
              <a:buNone/>
              <a:defRPr sz="970" b="1"/>
            </a:lvl6pPr>
            <a:lvl7pPr marL="1662870" indent="0">
              <a:buNone/>
              <a:defRPr sz="970" b="1"/>
            </a:lvl7pPr>
            <a:lvl8pPr marL="1940015" indent="0">
              <a:buNone/>
              <a:defRPr sz="970" b="1"/>
            </a:lvl8pPr>
            <a:lvl9pPr marL="2217160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1940"/>
            </a:lvl1pPr>
            <a:lvl2pPr>
              <a:defRPr sz="1697"/>
            </a:lvl2pPr>
            <a:lvl3pPr>
              <a:defRPr sz="1455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145" indent="0">
              <a:buNone/>
              <a:defRPr sz="848"/>
            </a:lvl2pPr>
            <a:lvl3pPr marL="554290" indent="0">
              <a:buNone/>
              <a:defRPr sz="727"/>
            </a:lvl3pPr>
            <a:lvl4pPr marL="831435" indent="0">
              <a:buNone/>
              <a:defRPr sz="606"/>
            </a:lvl4pPr>
            <a:lvl5pPr marL="1108580" indent="0">
              <a:buNone/>
              <a:defRPr sz="606"/>
            </a:lvl5pPr>
            <a:lvl6pPr marL="1385725" indent="0">
              <a:buNone/>
              <a:defRPr sz="606"/>
            </a:lvl6pPr>
            <a:lvl7pPr marL="1662870" indent="0">
              <a:buNone/>
              <a:defRPr sz="606"/>
            </a:lvl7pPr>
            <a:lvl8pPr marL="1940015" indent="0">
              <a:buNone/>
              <a:defRPr sz="606"/>
            </a:lvl8pPr>
            <a:lvl9pPr marL="2217160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1940"/>
            </a:lvl1pPr>
            <a:lvl2pPr marL="277145" indent="0">
              <a:buNone/>
              <a:defRPr sz="1697"/>
            </a:lvl2pPr>
            <a:lvl3pPr marL="554290" indent="0">
              <a:buNone/>
              <a:defRPr sz="1455"/>
            </a:lvl3pPr>
            <a:lvl4pPr marL="831435" indent="0">
              <a:buNone/>
              <a:defRPr sz="1213"/>
            </a:lvl4pPr>
            <a:lvl5pPr marL="1108580" indent="0">
              <a:buNone/>
              <a:defRPr sz="1213"/>
            </a:lvl5pPr>
            <a:lvl6pPr marL="1385725" indent="0">
              <a:buNone/>
              <a:defRPr sz="1213"/>
            </a:lvl6pPr>
            <a:lvl7pPr marL="1662870" indent="0">
              <a:buNone/>
              <a:defRPr sz="1213"/>
            </a:lvl7pPr>
            <a:lvl8pPr marL="1940015" indent="0">
              <a:buNone/>
              <a:defRPr sz="1213"/>
            </a:lvl8pPr>
            <a:lvl9pPr marL="2217160" indent="0">
              <a:buNone/>
              <a:defRPr sz="1213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145" indent="0">
              <a:buNone/>
              <a:defRPr sz="848"/>
            </a:lvl2pPr>
            <a:lvl3pPr marL="554290" indent="0">
              <a:buNone/>
              <a:defRPr sz="727"/>
            </a:lvl3pPr>
            <a:lvl4pPr marL="831435" indent="0">
              <a:buNone/>
              <a:defRPr sz="606"/>
            </a:lvl4pPr>
            <a:lvl5pPr marL="1108580" indent="0">
              <a:buNone/>
              <a:defRPr sz="606"/>
            </a:lvl5pPr>
            <a:lvl6pPr marL="1385725" indent="0">
              <a:buNone/>
              <a:defRPr sz="606"/>
            </a:lvl6pPr>
            <a:lvl7pPr marL="1662870" indent="0">
              <a:buNone/>
              <a:defRPr sz="606"/>
            </a:lvl7pPr>
            <a:lvl8pPr marL="1940015" indent="0">
              <a:buNone/>
              <a:defRPr sz="606"/>
            </a:lvl8pPr>
            <a:lvl9pPr marL="2217160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26450" fontAlgn="auto">
              <a:spcBef>
                <a:spcPts val="0"/>
              </a:spcBef>
              <a:spcAft>
                <a:spcPts val="0"/>
              </a:spcAft>
              <a:defRPr sz="727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26450" fontAlgn="auto">
              <a:spcBef>
                <a:spcPts val="0"/>
              </a:spcBef>
              <a:spcAft>
                <a:spcPts val="0"/>
              </a:spcAft>
              <a:defRPr sz="727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26450" fontAlgn="auto">
              <a:spcBef>
                <a:spcPts val="0"/>
              </a:spcBef>
              <a:spcAft>
                <a:spcPts val="0"/>
              </a:spcAft>
              <a:defRPr sz="727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325938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651876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977814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303752" algn="l" defTabSz="553416" rtl="0" fontAlgn="base">
        <a:lnSpc>
          <a:spcPct val="90000"/>
        </a:lnSpc>
        <a:spcBef>
          <a:spcPct val="0"/>
        </a:spcBef>
        <a:spcAft>
          <a:spcPct val="0"/>
        </a:spcAft>
        <a:defRPr kumimoji="1" sz="2638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38071" indent="-138071" algn="l" defTabSz="553416" rtl="0" fontAlgn="base">
        <a:lnSpc>
          <a:spcPct val="90000"/>
        </a:lnSpc>
        <a:spcBef>
          <a:spcPts val="606"/>
        </a:spcBef>
        <a:spcAft>
          <a:spcPct val="0"/>
        </a:spcAft>
        <a:buFont typeface="Arial" pitchFamily="34" charset="0"/>
        <a:buChar char="•"/>
        <a:defRPr kumimoji="1" sz="1640" kern="1200">
          <a:solidFill>
            <a:schemeClr val="tx1"/>
          </a:solidFill>
          <a:latin typeface="+mn-lt"/>
          <a:ea typeface="+mn-ea"/>
          <a:cs typeface="+mn-cs"/>
        </a:defRPr>
      </a:lvl1pPr>
      <a:lvl2pPr marL="415345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426" kern="1200">
          <a:solidFill>
            <a:schemeClr val="tx1"/>
          </a:solidFill>
          <a:latin typeface="+mn-lt"/>
          <a:ea typeface="+mn-ea"/>
          <a:cs typeface="+mn-cs"/>
        </a:defRPr>
      </a:lvl2pPr>
      <a:lvl3pPr marL="692618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3pPr>
      <a:lvl4pPr marL="969892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4pPr>
      <a:lvl5pPr marL="1246034" indent="-138071" algn="l" defTabSz="553416" rtl="0" fontAlgn="base">
        <a:lnSpc>
          <a:spcPct val="90000"/>
        </a:lnSpc>
        <a:spcBef>
          <a:spcPts val="303"/>
        </a:spcBef>
        <a:spcAft>
          <a:spcPct val="0"/>
        </a:spcAft>
        <a:buFont typeface="Arial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5pPr>
      <a:lvl6pPr marL="1524297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443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8588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5732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14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29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43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58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572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287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01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16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682443" y="0"/>
            <a:ext cx="5542827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59395" y="76952"/>
            <a:ext cx="5388923" cy="76216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810320" y="127877"/>
            <a:ext cx="5287074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43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44" y="5159198"/>
            <a:ext cx="5376474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820505" y="7262937"/>
            <a:ext cx="5236150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666600" y="3556780"/>
            <a:ext cx="5543959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033634" y="2108266"/>
            <a:ext cx="2839313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283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033634" y="3714079"/>
            <a:ext cx="2839313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4033634" y="5416082"/>
            <a:ext cx="2839313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26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1426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1426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endParaRPr lang="en-US" altLang="ja-JP" sz="998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283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283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283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93535" y="716335"/>
            <a:ext cx="4345540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72543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83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3"/>
            <a:ext cx="10907713" cy="777126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97343" y="4108193"/>
            <a:ext cx="5711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ご注文いただいた○○を</a:t>
            </a:r>
            <a:endParaRPr lang="en-US" altLang="ja-JP" sz="2000" dirty="0">
              <a:solidFill>
                <a:srgbClr val="4824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店頭に並べる前に個別に包装致します。</a:t>
            </a:r>
            <a:endParaRPr lang="en-US" altLang="ja-JP" sz="2000" dirty="0">
              <a:solidFill>
                <a:srgbClr val="4824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前日の</a:t>
            </a:r>
            <a:r>
              <a:rPr lang="en-US" altLang="ja-JP" sz="20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0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時までに店頭またはお電話にて</a:t>
            </a:r>
            <a:endParaRPr lang="en-US" altLang="ja-JP" sz="2000" dirty="0">
              <a:solidFill>
                <a:srgbClr val="4824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対応させていただきます。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28774" y="1270962"/>
            <a:ext cx="1686760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1" dirty="0">
                <a:solidFill>
                  <a:schemeClr val="accent2">
                    <a:lumMod val="20000"/>
                    <a:lumOff val="8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安心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89032" y="1112800"/>
            <a:ext cx="1686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個別</a:t>
            </a:r>
            <a:endParaRPr lang="en-US" altLang="ja-JP" sz="3200" dirty="0">
              <a:solidFill>
                <a:schemeClr val="accent2">
                  <a:lumMod val="20000"/>
                  <a:lumOff val="8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3200" dirty="0">
                <a:solidFill>
                  <a:schemeClr val="accent2">
                    <a:lumMod val="20000"/>
                    <a:lumOff val="8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包装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8459" y="6481348"/>
            <a:ext cx="5292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　</a:t>
            </a:r>
            <a:r>
              <a:rPr lang="en-US" altLang="ja-JP" sz="24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00-0000-0000</a:t>
            </a:r>
            <a:endParaRPr lang="ja-JP" altLang="en-US" sz="2400" dirty="0">
              <a:solidFill>
                <a:srgbClr val="4824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99520" y="935701"/>
            <a:ext cx="51890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6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</a:t>
            </a:r>
            <a:endParaRPr lang="en-US" altLang="ja-JP" sz="9600" dirty="0">
              <a:solidFill>
                <a:srgbClr val="4824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9600" dirty="0">
                <a:solidFill>
                  <a:srgbClr val="4824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承ります。</a:t>
            </a:r>
            <a:endParaRPr lang="en-US" altLang="ja-JP" sz="9600" dirty="0">
              <a:solidFill>
                <a:srgbClr val="4824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1097343" y="6264266"/>
            <a:ext cx="4454371" cy="0"/>
          </a:xfrm>
          <a:prstGeom prst="line">
            <a:avLst/>
          </a:prstGeom>
          <a:ln w="19050">
            <a:solidFill>
              <a:srgbClr val="482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350711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150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2020-05-08T05:02:46Z</dcterms:modified>
</cp:coreProperties>
</file>