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79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6" userDrawn="1">
          <p15:clr>
            <a:srgbClr val="A4A3A4"/>
          </p15:clr>
        </p15:guide>
        <p15:guide id="2" pos="24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3300"/>
    <a:srgbClr val="663300"/>
    <a:srgbClr val="FFFFCC"/>
    <a:srgbClr val="7B9D97"/>
    <a:srgbClr val="89A7A1"/>
    <a:srgbClr val="896545"/>
    <a:srgbClr val="DD7669"/>
    <a:srgbClr val="274B29"/>
    <a:srgbClr val="3948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2" y="84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2020/5/8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7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79" indent="0" algn="ctr">
              <a:buNone/>
              <a:defRPr sz="1702"/>
            </a:lvl2pPr>
            <a:lvl3pPr marL="777558" indent="0" algn="ctr">
              <a:buNone/>
              <a:defRPr sz="1530"/>
            </a:lvl3pPr>
            <a:lvl4pPr marL="1166337" indent="0" algn="ctr">
              <a:buNone/>
              <a:defRPr sz="1361"/>
            </a:lvl4pPr>
            <a:lvl5pPr marL="1555116" indent="0" algn="ctr">
              <a:buNone/>
              <a:defRPr sz="1361"/>
            </a:lvl5pPr>
            <a:lvl6pPr marL="1943895" indent="0" algn="ctr">
              <a:buNone/>
              <a:defRPr sz="1361"/>
            </a:lvl6pPr>
            <a:lvl7pPr marL="2332674" indent="0" algn="ctr">
              <a:buNone/>
              <a:defRPr sz="1361"/>
            </a:lvl7pPr>
            <a:lvl8pPr marL="2721453" indent="0" algn="ctr">
              <a:buNone/>
              <a:defRPr sz="1361"/>
            </a:lvl8pPr>
            <a:lvl9pPr marL="3110232" indent="0" algn="ctr">
              <a:buNone/>
              <a:defRPr sz="136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76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09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7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7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965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5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3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8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79" indent="0">
              <a:buNone/>
              <a:defRPr sz="1702">
                <a:solidFill>
                  <a:schemeClr val="tx1">
                    <a:tint val="75000"/>
                  </a:schemeClr>
                </a:solidFill>
              </a:defRPr>
            </a:lvl2pPr>
            <a:lvl3pPr marL="777558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6337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4pPr>
            <a:lvl5pPr marL="1555116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5pPr>
            <a:lvl6pPr marL="1943895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6pPr>
            <a:lvl7pPr marL="2332674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7pPr>
            <a:lvl8pPr marL="2721453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8pPr>
            <a:lvl9pPr marL="3110232" indent="0">
              <a:buNone/>
              <a:defRPr sz="13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184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2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6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3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5"/>
            <a:ext cx="32894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5"/>
            <a:ext cx="32894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5"/>
            <a:ext cx="3305632" cy="1310441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79" indent="0">
              <a:buNone/>
              <a:defRPr sz="1702" b="1"/>
            </a:lvl2pPr>
            <a:lvl3pPr marL="777558" indent="0">
              <a:buNone/>
              <a:defRPr sz="1530" b="1"/>
            </a:lvl3pPr>
            <a:lvl4pPr marL="1166337" indent="0">
              <a:buNone/>
              <a:defRPr sz="1361" b="1"/>
            </a:lvl4pPr>
            <a:lvl5pPr marL="1555116" indent="0">
              <a:buNone/>
              <a:defRPr sz="1361" b="1"/>
            </a:lvl5pPr>
            <a:lvl6pPr marL="1943895" indent="0">
              <a:buNone/>
              <a:defRPr sz="1361" b="1"/>
            </a:lvl6pPr>
            <a:lvl7pPr marL="2332674" indent="0">
              <a:buNone/>
              <a:defRPr sz="1361" b="1"/>
            </a:lvl7pPr>
            <a:lvl8pPr marL="2721453" indent="0">
              <a:buNone/>
              <a:defRPr sz="1361" b="1"/>
            </a:lvl8pPr>
            <a:lvl9pPr marL="3110232" indent="0">
              <a:buNone/>
              <a:defRPr sz="136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5"/>
            <a:ext cx="3305632" cy="58603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9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76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94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2"/>
            </a:lvl4pPr>
            <a:lvl5pPr>
              <a:defRPr sz="1702"/>
            </a:lvl5pPr>
            <a:lvl6pPr>
              <a:defRPr sz="1702"/>
            </a:lvl6pPr>
            <a:lvl7pPr>
              <a:defRPr sz="1702"/>
            </a:lvl7pPr>
            <a:lvl8pPr>
              <a:defRPr sz="1702"/>
            </a:lvl8pPr>
            <a:lvl9pPr>
              <a:defRPr sz="17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05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5" y="727182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79" indent="0">
              <a:buNone/>
              <a:defRPr sz="2381"/>
            </a:lvl2pPr>
            <a:lvl3pPr marL="777558" indent="0">
              <a:buNone/>
              <a:defRPr sz="2041"/>
            </a:lvl3pPr>
            <a:lvl4pPr marL="1166337" indent="0">
              <a:buNone/>
              <a:defRPr sz="1702"/>
            </a:lvl4pPr>
            <a:lvl5pPr marL="1555116" indent="0">
              <a:buNone/>
              <a:defRPr sz="1702"/>
            </a:lvl5pPr>
            <a:lvl6pPr marL="1943895" indent="0">
              <a:buNone/>
              <a:defRPr sz="1702"/>
            </a:lvl6pPr>
            <a:lvl7pPr marL="2332674" indent="0">
              <a:buNone/>
              <a:defRPr sz="1702"/>
            </a:lvl7pPr>
            <a:lvl8pPr marL="2721453" indent="0">
              <a:buNone/>
              <a:defRPr sz="1702"/>
            </a:lvl8pPr>
            <a:lvl9pPr marL="3110232" indent="0">
              <a:buNone/>
              <a:defRPr sz="1702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5" y="3272314"/>
            <a:ext cx="2507825" cy="6062366"/>
          </a:xfrm>
        </p:spPr>
        <p:txBody>
          <a:bodyPr/>
          <a:lstStyle>
            <a:lvl1pPr marL="0" indent="0">
              <a:buNone/>
              <a:defRPr sz="1361"/>
            </a:lvl1pPr>
            <a:lvl2pPr marL="388779" indent="0">
              <a:buNone/>
              <a:defRPr sz="1190"/>
            </a:lvl2pPr>
            <a:lvl3pPr marL="777558" indent="0">
              <a:buNone/>
              <a:defRPr sz="1020"/>
            </a:lvl3pPr>
            <a:lvl4pPr marL="1166337" indent="0">
              <a:buNone/>
              <a:defRPr sz="850"/>
            </a:lvl4pPr>
            <a:lvl5pPr marL="1555116" indent="0">
              <a:buNone/>
              <a:defRPr sz="850"/>
            </a:lvl5pPr>
            <a:lvl6pPr marL="1943895" indent="0">
              <a:buNone/>
              <a:defRPr sz="850"/>
            </a:lvl6pPr>
            <a:lvl7pPr marL="2332674" indent="0">
              <a:buNone/>
              <a:defRPr sz="850"/>
            </a:lvl7pPr>
            <a:lvl8pPr marL="2721453" indent="0">
              <a:buNone/>
              <a:defRPr sz="850"/>
            </a:lvl8pPr>
            <a:lvl9pPr marL="3110232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49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9" y="581026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9" y="2903539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6" y="10109201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64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4" y="10109201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64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0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26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52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77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903" algn="l" defTabSz="776332" rtl="0" fontAlgn="base">
        <a:lnSpc>
          <a:spcPct val="90000"/>
        </a:lnSpc>
        <a:spcBef>
          <a:spcPct val="0"/>
        </a:spcBef>
        <a:spcAft>
          <a:spcPct val="0"/>
        </a:spcAft>
        <a:defRPr kumimoji="1" sz="3701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86" indent="-193686" algn="l" defTabSz="776332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1" kern="1200">
          <a:solidFill>
            <a:schemeClr val="tx1"/>
          </a:solidFill>
          <a:latin typeface="+mn-lt"/>
          <a:ea typeface="+mn-ea"/>
          <a:cs typeface="+mn-cs"/>
        </a:defRPr>
      </a:lvl1pPr>
      <a:lvl2pPr marL="58264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605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564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936" indent="-193686" algn="l" defTabSz="776332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28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7064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5843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4621" indent="-194390" algn="l" defTabSz="777558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779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558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6337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5116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895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2674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1453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10232" algn="l" defTabSz="777558" rtl="0" eaLnBrk="1" latinLnBrk="0" hangingPunct="1">
        <a:defRPr kumimoji="1"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1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1" y="107951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9"/>
            <a:ext cx="7416800" cy="1054893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4" y="7237414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6" y="10188576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4" y="4989514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4"/>
            <a:ext cx="3983038" cy="190341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1" y="1004888"/>
            <a:ext cx="6095999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644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8260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7" y="0"/>
            <a:ext cx="7774679" cy="109077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334" y="328908"/>
            <a:ext cx="1441707" cy="1264923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86874" y="4422893"/>
            <a:ext cx="2173983" cy="17953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7289" y="6468547"/>
            <a:ext cx="2142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7290" y="6218259"/>
            <a:ext cx="199105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2772777" y="4410818"/>
            <a:ext cx="2173983" cy="17953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823192" y="6456471"/>
            <a:ext cx="2142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823193" y="6206184"/>
            <a:ext cx="199105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058680" y="4410818"/>
            <a:ext cx="2173983" cy="17953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109095" y="6456471"/>
            <a:ext cx="2142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09096" y="6206184"/>
            <a:ext cx="1991050" cy="338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505553" y="7323003"/>
            <a:ext cx="2173983" cy="14884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55968" y="9071916"/>
            <a:ext cx="2142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55969" y="8811413"/>
            <a:ext cx="1991050" cy="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791456" y="7310928"/>
            <a:ext cx="2173983" cy="14884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2918440" y="9059840"/>
            <a:ext cx="2065678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841872" y="8799339"/>
            <a:ext cx="1991050" cy="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077359" y="7310927"/>
            <a:ext cx="2173983" cy="14884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1" rIns="91440" bIns="4572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127774" y="9059840"/>
            <a:ext cx="214224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5127775" y="8799337"/>
            <a:ext cx="1991050" cy="280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○○○円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56353" y="9802470"/>
            <a:ext cx="3090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814243" y="10126540"/>
            <a:ext cx="3090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00-0000-0000</a:t>
            </a:r>
            <a:endParaRPr lang="ja-JP" altLang="en-US" sz="1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555968" y="10037691"/>
            <a:ext cx="21048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10338" y="9736124"/>
            <a:ext cx="3090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　　　　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+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００円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415092" y="9729914"/>
            <a:ext cx="3090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　　　　</a:t>
            </a:r>
            <a:r>
              <a:rPr lang="en-US" altLang="ja-JP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+</a:t>
            </a:r>
            <a:r>
              <a:rPr lang="ja-JP" altLang="en-US" sz="1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００円</a:t>
            </a:r>
          </a:p>
        </p:txBody>
      </p:sp>
      <p:cxnSp>
        <p:nvCxnSpPr>
          <p:cNvPr id="45" name="直線コネクタ 44"/>
          <p:cNvCxnSpPr/>
          <p:nvPr/>
        </p:nvCxnSpPr>
        <p:spPr>
          <a:xfrm>
            <a:off x="2847079" y="10037691"/>
            <a:ext cx="210488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689219" y="10127400"/>
            <a:ext cx="18757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○○○○○○○○○〇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956443" y="10131509"/>
            <a:ext cx="187574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○○○○○○○○○○</a:t>
            </a:r>
          </a:p>
          <a:p>
            <a:pPr algn="ctr"/>
            <a:r>
              <a:rPr lang="ja-JP" altLang="en-US" sz="105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○○○○○○○○○〇</a:t>
            </a:r>
            <a:endParaRPr lang="ja-JP" altLang="en-US" sz="12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09592678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074_クリスマス</Template>
  <TotalTime>0</TotalTime>
  <Words>337</Words>
  <Application>Microsoft Office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HGP創英角ｺﾞｼｯｸUB</vt:lpstr>
      <vt:lpstr>HG丸ｺﾞｼｯｸM-PRO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2014-07-29T11:35:20Z</dcterms:created>
  <dcterms:modified xsi:type="dcterms:W3CDTF">2020-05-08T05:09:17Z</dcterms:modified>
</cp:coreProperties>
</file>