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8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7774679" cy="109077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86" y="1766967"/>
            <a:ext cx="1383795" cy="138379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20613" y="367728"/>
            <a:ext cx="1752743" cy="506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370" y="451909"/>
            <a:ext cx="1882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843" y="1777055"/>
            <a:ext cx="1383795" cy="138379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86" y="7318979"/>
            <a:ext cx="1383795" cy="138379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5667636" y="1766967"/>
            <a:ext cx="1657365" cy="1368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67636" y="3271089"/>
            <a:ext cx="1657365" cy="1368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667636" y="4769495"/>
            <a:ext cx="1657365" cy="1368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667635" y="6267901"/>
            <a:ext cx="1657365" cy="1368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51137" y="8971721"/>
            <a:ext cx="2420169" cy="14047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46921" y="8971719"/>
            <a:ext cx="2420169" cy="14047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160075" y="8971719"/>
            <a:ext cx="2420169" cy="14047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79" name="グループ化 78"/>
          <p:cNvGrpSpPr/>
          <p:nvPr/>
        </p:nvGrpSpPr>
        <p:grpSpPr>
          <a:xfrm>
            <a:off x="207734" y="3306241"/>
            <a:ext cx="2635655" cy="3437858"/>
            <a:chOff x="207734" y="3306241"/>
            <a:chExt cx="2635655" cy="343785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207734" y="4705150"/>
              <a:ext cx="2635655" cy="327280"/>
              <a:chOff x="207734" y="3306241"/>
              <a:chExt cx="2635655" cy="327280"/>
            </a:xfrm>
          </p:grpSpPr>
          <p:cxnSp>
            <p:nvCxnSpPr>
              <p:cNvPr id="30" name="直線コネクタ 29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テキスト ボックス 30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207734" y="3306241"/>
              <a:ext cx="2635655" cy="327280"/>
              <a:chOff x="207734" y="3306241"/>
              <a:chExt cx="2635655" cy="327280"/>
            </a:xfrm>
          </p:grpSpPr>
          <p:cxnSp>
            <p:nvCxnSpPr>
              <p:cNvPr id="15" name="直線コネクタ 14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テキスト ボックス 16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07734" y="3657751"/>
              <a:ext cx="2635655" cy="327280"/>
              <a:chOff x="207734" y="3306241"/>
              <a:chExt cx="2635655" cy="327280"/>
            </a:xfrm>
          </p:grpSpPr>
          <p:cxnSp>
            <p:nvCxnSpPr>
              <p:cNvPr id="21" name="直線コネクタ 20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テキスト ボックス 21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207734" y="3972478"/>
              <a:ext cx="2635655" cy="327280"/>
              <a:chOff x="207734" y="3306241"/>
              <a:chExt cx="2635655" cy="327280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テキスト ボックス 24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207734" y="4319262"/>
              <a:ext cx="2635655" cy="327280"/>
              <a:chOff x="207734" y="3306241"/>
              <a:chExt cx="2635655" cy="327280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テキスト ボックス 27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207734" y="5087000"/>
              <a:ext cx="2635655" cy="327280"/>
              <a:chOff x="207734" y="3306241"/>
              <a:chExt cx="2635655" cy="327280"/>
            </a:xfrm>
          </p:grpSpPr>
          <p:cxnSp>
            <p:nvCxnSpPr>
              <p:cNvPr id="33" name="直線コネクタ 32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テキスト ボックス 33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207734" y="5436471"/>
              <a:ext cx="2635655" cy="327280"/>
              <a:chOff x="207734" y="3306241"/>
              <a:chExt cx="2635655" cy="327280"/>
            </a:xfrm>
          </p:grpSpPr>
          <p:cxnSp>
            <p:nvCxnSpPr>
              <p:cNvPr id="39" name="直線コネクタ 38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テキスト ボックス 39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207734" y="5796654"/>
              <a:ext cx="2635655" cy="327280"/>
              <a:chOff x="207734" y="3306241"/>
              <a:chExt cx="2635655" cy="327280"/>
            </a:xfrm>
          </p:grpSpPr>
          <p:cxnSp>
            <p:nvCxnSpPr>
              <p:cNvPr id="42" name="直線コネクタ 41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42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>
              <a:off x="207734" y="6094568"/>
              <a:ext cx="2635655" cy="327280"/>
              <a:chOff x="207734" y="3306241"/>
              <a:chExt cx="2635655" cy="327280"/>
            </a:xfrm>
          </p:grpSpPr>
          <p:cxnSp>
            <p:nvCxnSpPr>
              <p:cNvPr id="45" name="直線コネクタ 44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テキスト ボックス 45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207734" y="6416819"/>
              <a:ext cx="2635655" cy="327280"/>
              <a:chOff x="207734" y="3306241"/>
              <a:chExt cx="2635655" cy="327280"/>
            </a:xfrm>
          </p:grpSpPr>
          <p:cxnSp>
            <p:nvCxnSpPr>
              <p:cNvPr id="48" name="直線コネクタ 47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テキスト ボックス 48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2956079" y="3311704"/>
            <a:ext cx="2635655" cy="3437858"/>
            <a:chOff x="207734" y="3306241"/>
            <a:chExt cx="2635655" cy="3437858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207734" y="4705150"/>
              <a:ext cx="2635655" cy="327280"/>
              <a:chOff x="207734" y="3306241"/>
              <a:chExt cx="2635655" cy="327280"/>
            </a:xfrm>
          </p:grpSpPr>
          <p:cxnSp>
            <p:nvCxnSpPr>
              <p:cNvPr id="109" name="直線コネクタ 108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テキスト ボックス 109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207734" y="3306241"/>
              <a:ext cx="2635655" cy="327280"/>
              <a:chOff x="207734" y="3306241"/>
              <a:chExt cx="2635655" cy="327280"/>
            </a:xfrm>
          </p:grpSpPr>
          <p:cxnSp>
            <p:nvCxnSpPr>
              <p:cNvPr id="107" name="直線コネクタ 106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テキスト ボックス 107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207734" y="3657751"/>
              <a:ext cx="2635655" cy="327280"/>
              <a:chOff x="207734" y="3306241"/>
              <a:chExt cx="2635655" cy="327280"/>
            </a:xfrm>
          </p:grpSpPr>
          <p:cxnSp>
            <p:nvCxnSpPr>
              <p:cNvPr id="105" name="直線コネクタ 104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テキスト ボックス 105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207734" y="3972478"/>
              <a:ext cx="2635655" cy="327280"/>
              <a:chOff x="207734" y="3306241"/>
              <a:chExt cx="2635655" cy="327280"/>
            </a:xfrm>
          </p:grpSpPr>
          <p:cxnSp>
            <p:nvCxnSpPr>
              <p:cNvPr id="103" name="直線コネクタ 102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テキスト ボックス 103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5" name="グループ化 84"/>
            <p:cNvGrpSpPr/>
            <p:nvPr/>
          </p:nvGrpSpPr>
          <p:grpSpPr>
            <a:xfrm>
              <a:off x="207734" y="4319262"/>
              <a:ext cx="2635655" cy="327280"/>
              <a:chOff x="207734" y="3306241"/>
              <a:chExt cx="2635655" cy="327280"/>
            </a:xfrm>
          </p:grpSpPr>
          <p:cxnSp>
            <p:nvCxnSpPr>
              <p:cNvPr id="101" name="直線コネクタ 100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テキスト ボックス 101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6" name="グループ化 85"/>
            <p:cNvGrpSpPr/>
            <p:nvPr/>
          </p:nvGrpSpPr>
          <p:grpSpPr>
            <a:xfrm>
              <a:off x="207734" y="5087000"/>
              <a:ext cx="2635655" cy="327280"/>
              <a:chOff x="207734" y="3306241"/>
              <a:chExt cx="2635655" cy="327280"/>
            </a:xfrm>
          </p:grpSpPr>
          <p:cxnSp>
            <p:nvCxnSpPr>
              <p:cNvPr id="99" name="直線コネクタ 98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テキスト ボックス 99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7" name="グループ化 86"/>
            <p:cNvGrpSpPr/>
            <p:nvPr/>
          </p:nvGrpSpPr>
          <p:grpSpPr>
            <a:xfrm>
              <a:off x="207734" y="5436471"/>
              <a:ext cx="2635655" cy="327280"/>
              <a:chOff x="207734" y="3306241"/>
              <a:chExt cx="2635655" cy="327280"/>
            </a:xfrm>
          </p:grpSpPr>
          <p:cxnSp>
            <p:nvCxnSpPr>
              <p:cNvPr id="97" name="直線コネクタ 96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テキスト ボックス 97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8" name="グループ化 87"/>
            <p:cNvGrpSpPr/>
            <p:nvPr/>
          </p:nvGrpSpPr>
          <p:grpSpPr>
            <a:xfrm>
              <a:off x="207734" y="5796654"/>
              <a:ext cx="2635655" cy="327280"/>
              <a:chOff x="207734" y="3306241"/>
              <a:chExt cx="2635655" cy="327280"/>
            </a:xfrm>
          </p:grpSpPr>
          <p:cxnSp>
            <p:nvCxnSpPr>
              <p:cNvPr id="95" name="直線コネクタ 94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テキスト ボックス 95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89" name="グループ化 88"/>
            <p:cNvGrpSpPr/>
            <p:nvPr/>
          </p:nvGrpSpPr>
          <p:grpSpPr>
            <a:xfrm>
              <a:off x="207734" y="6094568"/>
              <a:ext cx="2635655" cy="327280"/>
              <a:chOff x="207734" y="3306241"/>
              <a:chExt cx="2635655" cy="327280"/>
            </a:xfrm>
          </p:grpSpPr>
          <p:cxnSp>
            <p:nvCxnSpPr>
              <p:cNvPr id="93" name="直線コネクタ 92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テキスト ボックス 93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207734" y="6416819"/>
              <a:ext cx="2635655" cy="327280"/>
              <a:chOff x="207734" y="3306241"/>
              <a:chExt cx="2635655" cy="327280"/>
            </a:xfrm>
          </p:grpSpPr>
          <p:cxnSp>
            <p:nvCxnSpPr>
              <p:cNvPr id="91" name="直線コネクタ 90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テキスト ボックス 91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</p:grpSp>
      <p:sp>
        <p:nvSpPr>
          <p:cNvPr id="111" name="正方形/長方形 110"/>
          <p:cNvSpPr/>
          <p:nvPr/>
        </p:nvSpPr>
        <p:spPr>
          <a:xfrm>
            <a:off x="2222975" y="7284494"/>
            <a:ext cx="3268570" cy="383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44" name="グループ化 143"/>
          <p:cNvGrpSpPr/>
          <p:nvPr/>
        </p:nvGrpSpPr>
        <p:grpSpPr>
          <a:xfrm>
            <a:off x="2019015" y="7756760"/>
            <a:ext cx="2635655" cy="993517"/>
            <a:chOff x="2019015" y="7756760"/>
            <a:chExt cx="2635655" cy="993517"/>
          </a:xfrm>
        </p:grpSpPr>
        <p:grpSp>
          <p:nvGrpSpPr>
            <p:cNvPr id="115" name="グループ化 114"/>
            <p:cNvGrpSpPr/>
            <p:nvPr/>
          </p:nvGrpSpPr>
          <p:grpSpPr>
            <a:xfrm>
              <a:off x="2019015" y="7756760"/>
              <a:ext cx="2635655" cy="327280"/>
              <a:chOff x="207734" y="3306241"/>
              <a:chExt cx="2635655" cy="327280"/>
            </a:xfrm>
          </p:grpSpPr>
          <p:cxnSp>
            <p:nvCxnSpPr>
              <p:cNvPr id="140" name="直線コネクタ 139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テキスト ボックス 140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116" name="グループ化 115"/>
            <p:cNvGrpSpPr/>
            <p:nvPr/>
          </p:nvGrpSpPr>
          <p:grpSpPr>
            <a:xfrm>
              <a:off x="2019015" y="8108270"/>
              <a:ext cx="2635655" cy="327280"/>
              <a:chOff x="207734" y="3306241"/>
              <a:chExt cx="2635655" cy="327280"/>
            </a:xfrm>
          </p:grpSpPr>
          <p:cxnSp>
            <p:nvCxnSpPr>
              <p:cNvPr id="138" name="直線コネクタ 137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テキスト ボックス 138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2019015" y="8422997"/>
              <a:ext cx="2635655" cy="327280"/>
              <a:chOff x="207734" y="3306241"/>
              <a:chExt cx="2635655" cy="327280"/>
            </a:xfrm>
          </p:grpSpPr>
          <p:cxnSp>
            <p:nvCxnSpPr>
              <p:cNvPr id="136" name="直線コネクタ 135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テキスト ボックス 136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</p:grpSp>
      <p:grpSp>
        <p:nvGrpSpPr>
          <p:cNvPr id="145" name="グループ化 144"/>
          <p:cNvGrpSpPr/>
          <p:nvPr/>
        </p:nvGrpSpPr>
        <p:grpSpPr>
          <a:xfrm>
            <a:off x="4720638" y="7761792"/>
            <a:ext cx="2635655" cy="993517"/>
            <a:chOff x="2019015" y="7756760"/>
            <a:chExt cx="2635655" cy="993517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2019015" y="7756760"/>
              <a:ext cx="2635655" cy="327280"/>
              <a:chOff x="207734" y="3306241"/>
              <a:chExt cx="2635655" cy="327280"/>
            </a:xfrm>
          </p:grpSpPr>
          <p:cxnSp>
            <p:nvCxnSpPr>
              <p:cNvPr id="153" name="直線コネクタ 152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テキスト ボックス 153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147" name="グループ化 146"/>
            <p:cNvGrpSpPr/>
            <p:nvPr/>
          </p:nvGrpSpPr>
          <p:grpSpPr>
            <a:xfrm>
              <a:off x="2019015" y="8108270"/>
              <a:ext cx="2635655" cy="327280"/>
              <a:chOff x="207734" y="3306241"/>
              <a:chExt cx="2635655" cy="327280"/>
            </a:xfrm>
          </p:grpSpPr>
          <p:cxnSp>
            <p:nvCxnSpPr>
              <p:cNvPr id="151" name="直線コネクタ 150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テキスト ボックス 151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2019015" y="8422997"/>
              <a:ext cx="2635655" cy="327280"/>
              <a:chOff x="207734" y="3306241"/>
              <a:chExt cx="2635655" cy="327280"/>
            </a:xfrm>
          </p:grpSpPr>
          <p:cxnSp>
            <p:nvCxnSpPr>
              <p:cNvPr id="149" name="直線コネクタ 148"/>
              <p:cNvCxnSpPr/>
              <p:nvPr/>
            </p:nvCxnSpPr>
            <p:spPr>
              <a:xfrm>
                <a:off x="420613" y="3633521"/>
                <a:ext cx="23225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テキスト ボックス 149"/>
              <p:cNvSpPr txBox="1"/>
              <p:nvPr/>
            </p:nvSpPr>
            <p:spPr>
              <a:xfrm>
                <a:off x="207734" y="3306241"/>
                <a:ext cx="2635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・○○○○○○　　　０００円</a:t>
                </a:r>
              </a:p>
            </p:txBody>
          </p:sp>
        </p:grpSp>
      </p:grpSp>
      <p:sp>
        <p:nvSpPr>
          <p:cNvPr id="155" name="テキスト ボックス 154"/>
          <p:cNvSpPr txBox="1"/>
          <p:nvPr/>
        </p:nvSpPr>
        <p:spPr>
          <a:xfrm>
            <a:off x="2213103" y="7317506"/>
            <a:ext cx="313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○○○○○○○○○○○○○○○○</a:t>
            </a:r>
          </a:p>
          <a:p>
            <a:pPr algn="ctr"/>
            <a:endParaRPr lang="ja-JP" altLang="en-US" sz="1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7206" y="2257970"/>
            <a:ext cx="103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</a:t>
            </a: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3514928" y="2088057"/>
            <a:ext cx="10395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一品</a:t>
            </a:r>
            <a:endParaRPr lang="en-US" altLang="ja-JP" sz="20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料理</a:t>
            </a: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794514" y="7803873"/>
            <a:ext cx="103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定食</a:t>
            </a: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6282453" y="2872771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6331213" y="4342774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6331215" y="5887956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6331213" y="7422756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6536386" y="10145618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4003563" y="10136789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1551670" y="10139798"/>
            <a:ext cx="1169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</a:t>
            </a:r>
          </a:p>
        </p:txBody>
      </p:sp>
    </p:spTree>
    <p:extLst>
      <p:ext uri="{BB962C8B-B14F-4D97-AF65-F5344CB8AC3E}">
        <p14:creationId xmlns:p14="http://schemas.microsoft.com/office/powerpoint/2010/main" val="1952057977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384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HGP明朝E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2020-05-08T05:09:37Z</dcterms:modified>
</cp:coreProperties>
</file>