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8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5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57"/>
            <a:ext cx="7775575" cy="1089979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372" y="839183"/>
            <a:ext cx="280417" cy="28041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969864" y="7281220"/>
            <a:ext cx="553998" cy="1010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ja-JP" altLang="en-US" sz="2400" dirty="0">
                <a:solidFill>
                  <a:schemeClr val="accent5">
                    <a:lumMod val="5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刺身</a:t>
            </a:r>
            <a:endParaRPr lang="en-US" altLang="ja-JP" sz="2400" dirty="0">
              <a:solidFill>
                <a:schemeClr val="accent5">
                  <a:lumMod val="5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45310" y="3899648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901606" y="3899648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3250441" y="3899648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613647" y="3899648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972172" y="3899648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45310" y="5594065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901606" y="5594065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250441" y="5594065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613647" y="5594065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972172" y="5594065"/>
            <a:ext cx="1274691" cy="1252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344762" y="1230854"/>
            <a:ext cx="5487794" cy="3918294"/>
            <a:chOff x="344762" y="1230854"/>
            <a:chExt cx="5487794" cy="3918294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344762" y="1230854"/>
              <a:ext cx="5450723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81833" y="2897215"/>
              <a:ext cx="5450723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348" y="839183"/>
            <a:ext cx="280417" cy="280417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5947885" y="997773"/>
            <a:ext cx="553998" cy="10103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ja-JP" altLang="en-US" sz="2400" dirty="0">
                <a:solidFill>
                  <a:schemeClr val="accent5">
                    <a:lumMod val="5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前菜</a:t>
            </a:r>
            <a:endParaRPr lang="en-US" altLang="ja-JP" sz="2400" dirty="0">
              <a:solidFill>
                <a:schemeClr val="accent5">
                  <a:lumMod val="5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5213119" y="7288482"/>
            <a:ext cx="553998" cy="2623966"/>
            <a:chOff x="5795485" y="845373"/>
            <a:chExt cx="553998" cy="2623966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5795485" y="845373"/>
              <a:ext cx="553998" cy="119131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ja-JP" altLang="en-US" sz="2400" dirty="0">
                  <a:solidFill>
                    <a:schemeClr val="accent5">
                      <a:lumMod val="50000"/>
                    </a:schemeClr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揚げ物</a:t>
              </a:r>
              <a:endParaRPr lang="en-US" altLang="ja-JP" sz="2400" dirty="0">
                <a:solidFill>
                  <a:schemeClr val="accent5">
                    <a:lumMod val="5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6068766" y="2149561"/>
              <a:ext cx="3718" cy="1319778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/>
          <p:cNvSpPr txBox="1"/>
          <p:nvPr/>
        </p:nvSpPr>
        <p:spPr>
          <a:xfrm>
            <a:off x="3107195" y="7228327"/>
            <a:ext cx="553998" cy="13643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ja-JP" altLang="en-US" sz="2400" dirty="0">
                <a:solidFill>
                  <a:schemeClr val="accent5">
                    <a:lumMod val="50000"/>
                  </a:schemeClr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〆の一品</a:t>
            </a:r>
            <a:endParaRPr lang="en-US" altLang="ja-JP" sz="2400" dirty="0">
              <a:solidFill>
                <a:schemeClr val="accent5">
                  <a:lumMod val="50000"/>
                </a:schemeClr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3384194" y="8713694"/>
            <a:ext cx="0" cy="1198754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7243145" y="8592670"/>
            <a:ext cx="3718" cy="1319778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6228530" y="2163009"/>
            <a:ext cx="3718" cy="1319778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グループ化 37"/>
          <p:cNvGrpSpPr/>
          <p:nvPr/>
        </p:nvGrpSpPr>
        <p:grpSpPr>
          <a:xfrm>
            <a:off x="5704894" y="7638502"/>
            <a:ext cx="1538251" cy="3918294"/>
            <a:chOff x="4294305" y="1230854"/>
            <a:chExt cx="1538251" cy="3918294"/>
          </a:xfrm>
        </p:grpSpPr>
        <p:sp>
          <p:nvSpPr>
            <p:cNvPr id="39" name="テキスト ボックス 38"/>
            <p:cNvSpPr txBox="1"/>
            <p:nvPr/>
          </p:nvSpPr>
          <p:spPr>
            <a:xfrm>
              <a:off x="4294305" y="1230854"/>
              <a:ext cx="1501180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4331376" y="2897215"/>
              <a:ext cx="1501180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3743923" y="7638502"/>
            <a:ext cx="1538251" cy="3918294"/>
            <a:chOff x="4294305" y="1230854"/>
            <a:chExt cx="1538251" cy="3918294"/>
          </a:xfrm>
        </p:grpSpPr>
        <p:sp>
          <p:nvSpPr>
            <p:cNvPr id="42" name="テキスト ボックス 41"/>
            <p:cNvSpPr txBox="1"/>
            <p:nvPr/>
          </p:nvSpPr>
          <p:spPr>
            <a:xfrm>
              <a:off x="4294305" y="1230854"/>
              <a:ext cx="1501180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331376" y="2897215"/>
              <a:ext cx="1501180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1759289" y="7638502"/>
            <a:ext cx="1538251" cy="3918294"/>
            <a:chOff x="4294305" y="1230854"/>
            <a:chExt cx="1538251" cy="3918294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4294305" y="1230854"/>
              <a:ext cx="1501180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○○○○○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331376" y="2897215"/>
              <a:ext cx="1501180" cy="22519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426" dirty="0">
                  <a:latin typeface="HGP明朝E" panose="02020900000000000000" pitchFamily="18" charset="-128"/>
                  <a:ea typeface="HGP明朝E" panose="02020900000000000000" pitchFamily="18" charset="-128"/>
                </a:rPr>
                <a:t>０００円</a:t>
              </a:r>
              <a:endParaRPr lang="en-US" altLang="ja-JP" sz="1426" dirty="0"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</p:grpSp>
      <p:pic>
        <p:nvPicPr>
          <p:cNvPr id="47" name="図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197" y="7281220"/>
            <a:ext cx="280417" cy="280417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470" y="7281219"/>
            <a:ext cx="280417" cy="28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99209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276</Words>
  <Application>Microsoft Office PowerPoint</Application>
  <PresentationFormat>ユーザー設定</PresentationFormat>
  <Paragraphs>75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HGP明朝E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2020-05-08T05:09:54Z</dcterms:modified>
</cp:coreProperties>
</file>