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5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3300"/>
    <a:srgbClr val="663300"/>
    <a:srgbClr val="FFFFCC"/>
    <a:srgbClr val="7B9D97"/>
    <a:srgbClr val="89A7A1"/>
    <a:srgbClr val="896545"/>
    <a:srgbClr val="DD7669"/>
    <a:srgbClr val="274B29"/>
    <a:srgbClr val="3948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72" y="84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2020/5/8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7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79" indent="0" algn="ctr">
              <a:buNone/>
              <a:defRPr sz="1702"/>
            </a:lvl2pPr>
            <a:lvl3pPr marL="777558" indent="0" algn="ctr">
              <a:buNone/>
              <a:defRPr sz="1530"/>
            </a:lvl3pPr>
            <a:lvl4pPr marL="1166337" indent="0" algn="ctr">
              <a:buNone/>
              <a:defRPr sz="1361"/>
            </a:lvl4pPr>
            <a:lvl5pPr marL="1555116" indent="0" algn="ctr">
              <a:buNone/>
              <a:defRPr sz="1361"/>
            </a:lvl5pPr>
            <a:lvl6pPr marL="1943895" indent="0" algn="ctr">
              <a:buNone/>
              <a:defRPr sz="1361"/>
            </a:lvl6pPr>
            <a:lvl7pPr marL="2332674" indent="0" algn="ctr">
              <a:buNone/>
              <a:defRPr sz="1361"/>
            </a:lvl7pPr>
            <a:lvl8pPr marL="2721453" indent="0" algn="ctr">
              <a:buNone/>
              <a:defRPr sz="1361"/>
            </a:lvl8pPr>
            <a:lvl9pPr marL="3110232" indent="0" algn="ctr">
              <a:buNone/>
              <a:defRPr sz="136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7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7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8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79" indent="0">
              <a:buNone/>
              <a:defRPr sz="1702">
                <a:solidFill>
                  <a:schemeClr val="tx1">
                    <a:tint val="75000"/>
                  </a:schemeClr>
                </a:solidFill>
              </a:defRPr>
            </a:lvl2pPr>
            <a:lvl3pPr marL="777558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6337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4pPr>
            <a:lvl5pPr marL="1555116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5pPr>
            <a:lvl6pPr marL="1943895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6pPr>
            <a:lvl7pPr marL="2332674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7pPr>
            <a:lvl8pPr marL="2721453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8pPr>
            <a:lvl9pPr marL="3110232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2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6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5"/>
            <a:ext cx="32894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5"/>
            <a:ext cx="32894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5"/>
            <a:ext cx="33056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5"/>
            <a:ext cx="33056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2"/>
            </a:lvl4pPr>
            <a:lvl5pPr>
              <a:defRPr sz="1702"/>
            </a:lvl5pPr>
            <a:lvl6pPr>
              <a:defRPr sz="1702"/>
            </a:lvl6pPr>
            <a:lvl7pPr>
              <a:defRPr sz="1702"/>
            </a:lvl7pPr>
            <a:lvl8pPr>
              <a:defRPr sz="1702"/>
            </a:lvl8pPr>
            <a:lvl9pPr>
              <a:defRPr sz="17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79" indent="0">
              <a:buNone/>
              <a:defRPr sz="2381"/>
            </a:lvl2pPr>
            <a:lvl3pPr marL="777558" indent="0">
              <a:buNone/>
              <a:defRPr sz="2041"/>
            </a:lvl3pPr>
            <a:lvl4pPr marL="1166337" indent="0">
              <a:buNone/>
              <a:defRPr sz="1702"/>
            </a:lvl4pPr>
            <a:lvl5pPr marL="1555116" indent="0">
              <a:buNone/>
              <a:defRPr sz="1702"/>
            </a:lvl5pPr>
            <a:lvl6pPr marL="1943895" indent="0">
              <a:buNone/>
              <a:defRPr sz="1702"/>
            </a:lvl6pPr>
            <a:lvl7pPr marL="2332674" indent="0">
              <a:buNone/>
              <a:defRPr sz="1702"/>
            </a:lvl7pPr>
            <a:lvl8pPr marL="2721453" indent="0">
              <a:buNone/>
              <a:defRPr sz="1702"/>
            </a:lvl8pPr>
            <a:lvl9pPr marL="3110232" indent="0">
              <a:buNone/>
              <a:defRPr sz="1702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9" y="581026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2903539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6" y="10109201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64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4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26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52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77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903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86" indent="-193686" algn="l" defTabSz="776332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1" kern="1200">
          <a:solidFill>
            <a:schemeClr val="tx1"/>
          </a:solidFill>
          <a:latin typeface="+mn-lt"/>
          <a:ea typeface="+mn-ea"/>
          <a:cs typeface="+mn-cs"/>
        </a:defRPr>
      </a:lvl1pPr>
      <a:lvl2pPr marL="58264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605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564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93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28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706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5843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4621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779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558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6337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5116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895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2674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1453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10232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" y="1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1" y="107951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9"/>
            <a:ext cx="7416800" cy="105489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4" y="7237414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6" y="10188576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4" y="4989514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4"/>
            <a:ext cx="3983038" cy="190341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1" y="1004888"/>
            <a:ext cx="6095999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4"/>
            <a:ext cx="3983038" cy="190341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pic>
        <p:nvPicPr>
          <p:cNvPr id="1026" name="Picture 2" descr="C:\Users\ueki\Downloads\0422アスクル修正分\臨時休業のお知らせta-01 2\臨時休業のお知らせta-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7"/>
            <a:ext cx="7775575" cy="1090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-34124" y="3802363"/>
            <a:ext cx="78438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6000" dirty="0">
                <a:solidFill>
                  <a:srgbClr val="FF0000"/>
                </a:solidFill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00</a:t>
            </a:r>
            <a:r>
              <a:rPr lang="ja-JP" altLang="en-US" sz="6000" dirty="0">
                <a:solidFill>
                  <a:srgbClr val="FF0000"/>
                </a:solidFill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月</a:t>
            </a:r>
            <a:r>
              <a:rPr lang="en-US" altLang="ja-JP" sz="6000" dirty="0">
                <a:solidFill>
                  <a:srgbClr val="FF0000"/>
                </a:solidFill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00</a:t>
            </a:r>
            <a:r>
              <a:rPr lang="ja-JP" altLang="en-US" sz="6000" dirty="0">
                <a:solidFill>
                  <a:srgbClr val="FF0000"/>
                </a:solidFill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日</a:t>
            </a:r>
            <a:r>
              <a:rPr lang="en-US" altLang="ja-JP" sz="6000" dirty="0">
                <a:solidFill>
                  <a:srgbClr val="FF0000"/>
                </a:solidFill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(</a:t>
            </a:r>
            <a:r>
              <a:rPr lang="ja-JP" altLang="en-US" sz="6000" dirty="0">
                <a:solidFill>
                  <a:srgbClr val="FF0000"/>
                </a:solidFill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○</a:t>
            </a:r>
            <a:r>
              <a:rPr lang="en-US" altLang="ja-JP" sz="6000" dirty="0">
                <a:solidFill>
                  <a:srgbClr val="FF0000"/>
                </a:solidFill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)</a:t>
            </a:r>
            <a:r>
              <a:rPr lang="ja-JP" altLang="en-US" sz="6000" dirty="0">
                <a:solidFill>
                  <a:srgbClr val="FF0000"/>
                </a:solidFill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～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73778" y="9832769"/>
            <a:ext cx="5913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レストラン　○○○○</a:t>
            </a:r>
          </a:p>
        </p:txBody>
      </p:sp>
    </p:spTree>
    <p:extLst>
      <p:ext uri="{BB962C8B-B14F-4D97-AF65-F5344CB8AC3E}">
        <p14:creationId xmlns:p14="http://schemas.microsoft.com/office/powerpoint/2010/main" val="2369479409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074_クリスマス</Template>
  <TotalTime>0</TotalTime>
  <Words>196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BIZ UD明朝 Medium</vt:lpstr>
      <vt:lpstr>HG丸ｺﾞｼｯｸM-PRO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2014-07-29T11:35:20Z</dcterms:created>
  <dcterms:modified xsi:type="dcterms:W3CDTF">2020-05-08T05:04:17Z</dcterms:modified>
</cp:coreProperties>
</file>