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3300"/>
    <a:srgbClr val="663300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2" y="54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7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79" indent="0" algn="ctr">
              <a:buNone/>
              <a:defRPr sz="1702"/>
            </a:lvl2pPr>
            <a:lvl3pPr marL="777558" indent="0" algn="ctr">
              <a:buNone/>
              <a:defRPr sz="1530"/>
            </a:lvl3pPr>
            <a:lvl4pPr marL="1166337" indent="0" algn="ctr">
              <a:buNone/>
              <a:defRPr sz="1361"/>
            </a:lvl4pPr>
            <a:lvl5pPr marL="1555116" indent="0" algn="ctr">
              <a:buNone/>
              <a:defRPr sz="1361"/>
            </a:lvl5pPr>
            <a:lvl6pPr marL="1943895" indent="0" algn="ctr">
              <a:buNone/>
              <a:defRPr sz="1361"/>
            </a:lvl6pPr>
            <a:lvl7pPr marL="2332674" indent="0" algn="ctr">
              <a:buNone/>
              <a:defRPr sz="1361"/>
            </a:lvl7pPr>
            <a:lvl8pPr marL="2721453" indent="0" algn="ctr">
              <a:buNone/>
              <a:defRPr sz="1361"/>
            </a:lvl8pPr>
            <a:lvl9pPr marL="3110232" indent="0" algn="ctr">
              <a:buNone/>
              <a:defRPr sz="13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7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7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79" indent="0">
              <a:buNone/>
              <a:defRPr sz="1702">
                <a:solidFill>
                  <a:schemeClr val="tx1">
                    <a:tint val="75000"/>
                  </a:schemeClr>
                </a:solidFill>
              </a:defRPr>
            </a:lvl2pPr>
            <a:lvl3pPr marL="777558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6337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4pPr>
            <a:lvl5pPr marL="1555116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5pPr>
            <a:lvl6pPr marL="1943895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6pPr>
            <a:lvl7pPr marL="2332674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7pPr>
            <a:lvl8pPr marL="2721453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8pPr>
            <a:lvl9pPr marL="3110232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5"/>
            <a:ext cx="33056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5"/>
            <a:ext cx="33056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2"/>
            </a:lvl4pPr>
            <a:lvl5pPr>
              <a:defRPr sz="1702"/>
            </a:lvl5pPr>
            <a:lvl6pPr>
              <a:defRPr sz="1702"/>
            </a:lvl6pPr>
            <a:lvl7pPr>
              <a:defRPr sz="1702"/>
            </a:lvl7pPr>
            <a:lvl8pPr>
              <a:defRPr sz="1702"/>
            </a:lvl8pPr>
            <a:lvl9pPr>
              <a:defRPr sz="17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79" indent="0">
              <a:buNone/>
              <a:defRPr sz="2381"/>
            </a:lvl2pPr>
            <a:lvl3pPr marL="777558" indent="0">
              <a:buNone/>
              <a:defRPr sz="2041"/>
            </a:lvl3pPr>
            <a:lvl4pPr marL="1166337" indent="0">
              <a:buNone/>
              <a:defRPr sz="1702"/>
            </a:lvl4pPr>
            <a:lvl5pPr marL="1555116" indent="0">
              <a:buNone/>
              <a:defRPr sz="1702"/>
            </a:lvl5pPr>
            <a:lvl6pPr marL="1943895" indent="0">
              <a:buNone/>
              <a:defRPr sz="1702"/>
            </a:lvl6pPr>
            <a:lvl7pPr marL="2332674" indent="0">
              <a:buNone/>
              <a:defRPr sz="1702"/>
            </a:lvl7pPr>
            <a:lvl8pPr marL="2721453" indent="0">
              <a:buNone/>
              <a:defRPr sz="1702"/>
            </a:lvl8pPr>
            <a:lvl9pPr marL="3110232" indent="0">
              <a:buNone/>
              <a:defRPr sz="1702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9" y="581026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2903539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6" y="10109201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64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4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26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52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77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903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86" indent="-193686" algn="l" defTabSz="776332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1" kern="1200">
          <a:solidFill>
            <a:schemeClr val="tx1"/>
          </a:solidFill>
          <a:latin typeface="+mn-lt"/>
          <a:ea typeface="+mn-ea"/>
          <a:cs typeface="+mn-cs"/>
        </a:defRPr>
      </a:lvl1pPr>
      <a:lvl2pPr marL="58264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605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564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93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28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706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5843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4621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779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558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6337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5116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895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2674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1453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10232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1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1" y="107951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9"/>
            <a:ext cx="7416800" cy="105489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4" y="7237414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6" y="10188576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4" y="4989514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4"/>
            <a:ext cx="3983038" cy="190341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1" y="1004888"/>
            <a:ext cx="6095999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eki\Downloads\0422アスクル修正分\臨時休業のお知らせta-02 2\臨時休業のお知らせta-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" y="1"/>
            <a:ext cx="7775489" cy="1104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4161149" y="1531918"/>
            <a:ext cx="1539011" cy="78495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ja-JP" sz="8801" dirty="0">
                <a:solidFill>
                  <a:srgbClr val="FF0000"/>
                </a:solidFill>
                <a:latin typeface="HGS行書体" panose="03000600000000000000" pitchFamily="66" charset="-128"/>
                <a:ea typeface="HGS行書体" panose="03000600000000000000" pitchFamily="66" charset="-128"/>
              </a:rPr>
              <a:t>0</a:t>
            </a:r>
            <a:r>
              <a:rPr lang="ja-JP" altLang="en-US" sz="8801" dirty="0">
                <a:solidFill>
                  <a:srgbClr val="FF0000"/>
                </a:solidFill>
                <a:latin typeface="HGS行書体" panose="03000600000000000000" pitchFamily="66" charset="-128"/>
                <a:ea typeface="HGS行書体" panose="03000600000000000000" pitchFamily="66" charset="-128"/>
              </a:rPr>
              <a:t>月</a:t>
            </a:r>
            <a:r>
              <a:rPr lang="en-US" altLang="ja-JP" sz="8801" dirty="0">
                <a:solidFill>
                  <a:srgbClr val="FF0000"/>
                </a:solidFill>
                <a:latin typeface="HGS行書体" panose="03000600000000000000" pitchFamily="66" charset="-128"/>
                <a:ea typeface="HGS行書体" panose="03000600000000000000" pitchFamily="66" charset="-128"/>
              </a:rPr>
              <a:t>0</a:t>
            </a:r>
            <a:r>
              <a:rPr lang="ja-JP" altLang="en-US" sz="8801" dirty="0">
                <a:solidFill>
                  <a:srgbClr val="FF0000"/>
                </a:solidFill>
                <a:latin typeface="HGS行書体" panose="03000600000000000000" pitchFamily="66" charset="-128"/>
                <a:ea typeface="HGS行書体" panose="03000600000000000000" pitchFamily="66" charset="-128"/>
              </a:rPr>
              <a:t>日</a:t>
            </a:r>
            <a:r>
              <a:rPr lang="en-US" altLang="ja-JP" sz="8801" dirty="0">
                <a:solidFill>
                  <a:srgbClr val="FF0000"/>
                </a:solidFill>
                <a:latin typeface="HGS行書体" panose="03000600000000000000" pitchFamily="66" charset="-128"/>
                <a:ea typeface="HGS行書体" panose="03000600000000000000" pitchFamily="66" charset="-128"/>
              </a:rPr>
              <a:t>(</a:t>
            </a:r>
            <a:r>
              <a:rPr lang="ja-JP" altLang="en-US" sz="8801" dirty="0">
                <a:solidFill>
                  <a:srgbClr val="FF0000"/>
                </a:solidFill>
                <a:latin typeface="HGS行書体" panose="03000600000000000000" pitchFamily="66" charset="-128"/>
                <a:ea typeface="HGS行書体" panose="03000600000000000000" pitchFamily="66" charset="-128"/>
              </a:rPr>
              <a:t>○</a:t>
            </a:r>
            <a:r>
              <a:rPr lang="en-US" altLang="ja-JP" sz="8801" dirty="0">
                <a:solidFill>
                  <a:srgbClr val="FF0000"/>
                </a:solidFill>
                <a:latin typeface="HGS行書体" panose="03000600000000000000" pitchFamily="66" charset="-128"/>
                <a:ea typeface="HGS行書体" panose="03000600000000000000" pitchFamily="66" charset="-128"/>
              </a:rPr>
              <a:t>)</a:t>
            </a:r>
            <a:r>
              <a:rPr lang="ja-JP" altLang="en-US" sz="8801" dirty="0">
                <a:solidFill>
                  <a:srgbClr val="FF0000"/>
                </a:solidFill>
                <a:latin typeface="HGS行書体" panose="03000600000000000000" pitchFamily="66" charset="-128"/>
                <a:ea typeface="HGS行書体" panose="03000600000000000000" pitchFamily="66" charset="-128"/>
              </a:rPr>
              <a:t>～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36729" y="7627077"/>
            <a:ext cx="615553" cy="311390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2800" dirty="0">
                <a:latin typeface="HGS行書体" panose="03000600000000000000" pitchFamily="66" charset="-128"/>
                <a:ea typeface="HGS行書体" panose="03000600000000000000" pitchFamily="66" charset="-128"/>
              </a:rPr>
              <a:t>〇〇〇〇〇〇</a:t>
            </a:r>
          </a:p>
        </p:txBody>
      </p:sp>
    </p:spTree>
    <p:extLst>
      <p:ext uri="{BB962C8B-B14F-4D97-AF65-F5344CB8AC3E}">
        <p14:creationId xmlns:p14="http://schemas.microsoft.com/office/powerpoint/2010/main" val="3895832212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117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HGS行書体</vt:lpstr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2020-05-08T05:05:03Z</dcterms:modified>
</cp:coreProperties>
</file>