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7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60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eki\Downloads\0422アスクル修正分\臨時休業のお知らせta-04 2\臨時休業のお知らせta-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7775575" cy="1101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10640" y="2377300"/>
            <a:ext cx="6875812" cy="1446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80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880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880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880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日～</a:t>
            </a:r>
          </a:p>
        </p:txBody>
      </p:sp>
    </p:spTree>
    <p:extLst>
      <p:ext uri="{BB962C8B-B14F-4D97-AF65-F5344CB8AC3E}">
        <p14:creationId xmlns:p14="http://schemas.microsoft.com/office/powerpoint/2010/main" val="62084484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113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2020-05-08T05:05:36Z</dcterms:modified>
</cp:coreProperties>
</file>