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78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3300"/>
    <a:srgbClr val="663300"/>
    <a:srgbClr val="FFFFCC"/>
    <a:srgbClr val="7B9D97"/>
    <a:srgbClr val="89A7A1"/>
    <a:srgbClr val="896545"/>
    <a:srgbClr val="DD7669"/>
    <a:srgbClr val="274B29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2" y="84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2020/5/8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7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79" indent="0" algn="ctr">
              <a:buNone/>
              <a:defRPr sz="1702"/>
            </a:lvl2pPr>
            <a:lvl3pPr marL="777558" indent="0" algn="ctr">
              <a:buNone/>
              <a:defRPr sz="1530"/>
            </a:lvl3pPr>
            <a:lvl4pPr marL="1166337" indent="0" algn="ctr">
              <a:buNone/>
              <a:defRPr sz="1361"/>
            </a:lvl4pPr>
            <a:lvl5pPr marL="1555116" indent="0" algn="ctr">
              <a:buNone/>
              <a:defRPr sz="1361"/>
            </a:lvl5pPr>
            <a:lvl6pPr marL="1943895" indent="0" algn="ctr">
              <a:buNone/>
              <a:defRPr sz="1361"/>
            </a:lvl6pPr>
            <a:lvl7pPr marL="2332674" indent="0" algn="ctr">
              <a:buNone/>
              <a:defRPr sz="1361"/>
            </a:lvl7pPr>
            <a:lvl8pPr marL="2721453" indent="0" algn="ctr">
              <a:buNone/>
              <a:defRPr sz="1361"/>
            </a:lvl8pPr>
            <a:lvl9pPr marL="3110232" indent="0" algn="ctr">
              <a:buNone/>
              <a:defRPr sz="136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7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7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8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79" indent="0">
              <a:buNone/>
              <a:defRPr sz="1702">
                <a:solidFill>
                  <a:schemeClr val="tx1">
                    <a:tint val="75000"/>
                  </a:schemeClr>
                </a:solidFill>
              </a:defRPr>
            </a:lvl2pPr>
            <a:lvl3pPr marL="777558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6337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4pPr>
            <a:lvl5pPr marL="1555116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5pPr>
            <a:lvl6pPr marL="1943895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6pPr>
            <a:lvl7pPr marL="2332674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7pPr>
            <a:lvl8pPr marL="2721453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8pPr>
            <a:lvl9pPr marL="3110232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5"/>
            <a:ext cx="33056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5"/>
            <a:ext cx="33056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2"/>
            </a:lvl4pPr>
            <a:lvl5pPr>
              <a:defRPr sz="1702"/>
            </a:lvl5pPr>
            <a:lvl6pPr>
              <a:defRPr sz="1702"/>
            </a:lvl6pPr>
            <a:lvl7pPr>
              <a:defRPr sz="1702"/>
            </a:lvl7pPr>
            <a:lvl8pPr>
              <a:defRPr sz="1702"/>
            </a:lvl8pPr>
            <a:lvl9pPr>
              <a:defRPr sz="17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79" indent="0">
              <a:buNone/>
              <a:defRPr sz="2381"/>
            </a:lvl2pPr>
            <a:lvl3pPr marL="777558" indent="0">
              <a:buNone/>
              <a:defRPr sz="2041"/>
            </a:lvl3pPr>
            <a:lvl4pPr marL="1166337" indent="0">
              <a:buNone/>
              <a:defRPr sz="1702"/>
            </a:lvl4pPr>
            <a:lvl5pPr marL="1555116" indent="0">
              <a:buNone/>
              <a:defRPr sz="1702"/>
            </a:lvl5pPr>
            <a:lvl6pPr marL="1943895" indent="0">
              <a:buNone/>
              <a:defRPr sz="1702"/>
            </a:lvl6pPr>
            <a:lvl7pPr marL="2332674" indent="0">
              <a:buNone/>
              <a:defRPr sz="1702"/>
            </a:lvl7pPr>
            <a:lvl8pPr marL="2721453" indent="0">
              <a:buNone/>
              <a:defRPr sz="1702"/>
            </a:lvl8pPr>
            <a:lvl9pPr marL="3110232" indent="0">
              <a:buNone/>
              <a:defRPr sz="1702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9" y="581026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2903539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6" y="10109201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64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4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26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52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77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903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86" indent="-193686" algn="l" defTabSz="776332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1" kern="1200">
          <a:solidFill>
            <a:schemeClr val="tx1"/>
          </a:solidFill>
          <a:latin typeface="+mn-lt"/>
          <a:ea typeface="+mn-ea"/>
          <a:cs typeface="+mn-cs"/>
        </a:defRPr>
      </a:lvl1pPr>
      <a:lvl2pPr marL="58264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605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564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93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28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706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5843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4621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779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558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6337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5116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895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2674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1453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10232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1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1" y="107951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9"/>
            <a:ext cx="7416800" cy="105489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4" y="7237414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6" y="10188576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4" y="4989514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4"/>
            <a:ext cx="3983038" cy="190341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1" y="1004888"/>
            <a:ext cx="6095999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" y="0"/>
            <a:ext cx="7774679" cy="10907713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04" y="963886"/>
            <a:ext cx="2441453" cy="150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31164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108</Words>
  <Application>Microsoft Office PowerPoint</Application>
  <PresentationFormat>ユーザー設定</PresentationFormat>
  <Paragraphs>17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2014-07-29T11:35:20Z</dcterms:created>
  <dcterms:modified xsi:type="dcterms:W3CDTF">2020-05-08T05:08:04Z</dcterms:modified>
</cp:coreProperties>
</file>