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" y="1"/>
            <a:ext cx="7771269" cy="109077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926424" y="4674374"/>
            <a:ext cx="231841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  <a:r>
              <a:rPr lang="en-US" altLang="ja-JP" sz="4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</a:t>
            </a:r>
            <a:r>
              <a:rPr lang="ja-JP" altLang="en-US" sz="4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26424" y="5453857"/>
            <a:ext cx="231841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  <a:r>
              <a:rPr lang="en-US" altLang="ja-JP" sz="4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</a:t>
            </a:r>
            <a:r>
              <a:rPr lang="ja-JP" altLang="en-US" sz="4600" dirty="0">
                <a:solidFill>
                  <a:srgbClr val="FFFF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42487" y="9928861"/>
            <a:ext cx="3090602" cy="554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</a:t>
            </a:r>
          </a:p>
        </p:txBody>
      </p:sp>
    </p:spTree>
    <p:extLst>
      <p:ext uri="{BB962C8B-B14F-4D97-AF65-F5344CB8AC3E}">
        <p14:creationId xmlns:p14="http://schemas.microsoft.com/office/powerpoint/2010/main" val="2232494200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120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2020-05-08T05:07:18Z</dcterms:modified>
</cp:coreProperties>
</file>