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7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244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CC3300"/>
    <a:srgbClr val="663300"/>
    <a:srgbClr val="FFFFCC"/>
    <a:srgbClr val="7B9D97"/>
    <a:srgbClr val="89A7A1"/>
    <a:srgbClr val="896545"/>
    <a:srgbClr val="DD7669"/>
    <a:srgbClr val="274B29"/>
    <a:srgbClr val="39482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3072" y="108"/>
      </p:cViewPr>
      <p:guideLst>
        <p:guide orient="horz" pos="343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2020/5/8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7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79" indent="0" algn="ctr">
              <a:buNone/>
              <a:defRPr sz="1702"/>
            </a:lvl2pPr>
            <a:lvl3pPr marL="777558" indent="0" algn="ctr">
              <a:buNone/>
              <a:defRPr sz="1530"/>
            </a:lvl3pPr>
            <a:lvl4pPr marL="1166337" indent="0" algn="ctr">
              <a:buNone/>
              <a:defRPr sz="1361"/>
            </a:lvl4pPr>
            <a:lvl5pPr marL="1555116" indent="0" algn="ctr">
              <a:buNone/>
              <a:defRPr sz="1361"/>
            </a:lvl5pPr>
            <a:lvl6pPr marL="1943895" indent="0" algn="ctr">
              <a:buNone/>
              <a:defRPr sz="1361"/>
            </a:lvl6pPr>
            <a:lvl7pPr marL="2332674" indent="0" algn="ctr">
              <a:buNone/>
              <a:defRPr sz="1361"/>
            </a:lvl7pPr>
            <a:lvl8pPr marL="2721453" indent="0" algn="ctr">
              <a:buNone/>
              <a:defRPr sz="1361"/>
            </a:lvl8pPr>
            <a:lvl9pPr marL="3110232" indent="0" algn="ctr">
              <a:buNone/>
              <a:defRPr sz="1361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7768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03090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7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7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29653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447554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532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8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79" indent="0">
              <a:buNone/>
              <a:defRPr sz="1702">
                <a:solidFill>
                  <a:schemeClr val="tx1">
                    <a:tint val="75000"/>
                  </a:schemeClr>
                </a:solidFill>
              </a:defRPr>
            </a:lvl2pPr>
            <a:lvl3pPr marL="777558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3pPr>
            <a:lvl4pPr marL="1166337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4pPr>
            <a:lvl5pPr marL="1555116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5pPr>
            <a:lvl6pPr marL="1943895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6pPr>
            <a:lvl7pPr marL="2332674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7pPr>
            <a:lvl8pPr marL="2721453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8pPr>
            <a:lvl9pPr marL="3110232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81847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2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6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3610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5"/>
            <a:ext cx="3289432" cy="1310441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79" indent="0">
              <a:buNone/>
              <a:defRPr sz="1702" b="1"/>
            </a:lvl2pPr>
            <a:lvl3pPr marL="777558" indent="0">
              <a:buNone/>
              <a:defRPr sz="1530" b="1"/>
            </a:lvl3pPr>
            <a:lvl4pPr marL="1166337" indent="0">
              <a:buNone/>
              <a:defRPr sz="1361" b="1"/>
            </a:lvl4pPr>
            <a:lvl5pPr marL="1555116" indent="0">
              <a:buNone/>
              <a:defRPr sz="1361" b="1"/>
            </a:lvl5pPr>
            <a:lvl6pPr marL="1943895" indent="0">
              <a:buNone/>
              <a:defRPr sz="1361" b="1"/>
            </a:lvl6pPr>
            <a:lvl7pPr marL="2332674" indent="0">
              <a:buNone/>
              <a:defRPr sz="1361" b="1"/>
            </a:lvl7pPr>
            <a:lvl8pPr marL="2721453" indent="0">
              <a:buNone/>
              <a:defRPr sz="1361" b="1"/>
            </a:lvl8pPr>
            <a:lvl9pPr marL="3110232" indent="0">
              <a:buNone/>
              <a:defRPr sz="136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5"/>
            <a:ext cx="3289432" cy="58603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5"/>
            <a:ext cx="3305632" cy="1310441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79" indent="0">
              <a:buNone/>
              <a:defRPr sz="1702" b="1"/>
            </a:lvl2pPr>
            <a:lvl3pPr marL="777558" indent="0">
              <a:buNone/>
              <a:defRPr sz="1530" b="1"/>
            </a:lvl3pPr>
            <a:lvl4pPr marL="1166337" indent="0">
              <a:buNone/>
              <a:defRPr sz="1361" b="1"/>
            </a:lvl4pPr>
            <a:lvl5pPr marL="1555116" indent="0">
              <a:buNone/>
              <a:defRPr sz="1361" b="1"/>
            </a:lvl5pPr>
            <a:lvl6pPr marL="1943895" indent="0">
              <a:buNone/>
              <a:defRPr sz="1361" b="1"/>
            </a:lvl6pPr>
            <a:lvl7pPr marL="2332674" indent="0">
              <a:buNone/>
              <a:defRPr sz="1361" b="1"/>
            </a:lvl7pPr>
            <a:lvl8pPr marL="2721453" indent="0">
              <a:buNone/>
              <a:defRPr sz="1361" b="1"/>
            </a:lvl8pPr>
            <a:lvl9pPr marL="3110232" indent="0">
              <a:buNone/>
              <a:defRPr sz="136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5"/>
            <a:ext cx="3305632" cy="58603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87929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57762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2944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5" y="727182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2"/>
            </a:lvl4pPr>
            <a:lvl5pPr>
              <a:defRPr sz="1702"/>
            </a:lvl5pPr>
            <a:lvl6pPr>
              <a:defRPr sz="1702"/>
            </a:lvl6pPr>
            <a:lvl7pPr>
              <a:defRPr sz="1702"/>
            </a:lvl7pPr>
            <a:lvl8pPr>
              <a:defRPr sz="1702"/>
            </a:lvl8pPr>
            <a:lvl9pPr>
              <a:defRPr sz="170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5" y="3272314"/>
            <a:ext cx="2507825" cy="6062366"/>
          </a:xfrm>
        </p:spPr>
        <p:txBody>
          <a:bodyPr/>
          <a:lstStyle>
            <a:lvl1pPr marL="0" indent="0">
              <a:buNone/>
              <a:defRPr sz="1361"/>
            </a:lvl1pPr>
            <a:lvl2pPr marL="388779" indent="0">
              <a:buNone/>
              <a:defRPr sz="1190"/>
            </a:lvl2pPr>
            <a:lvl3pPr marL="777558" indent="0">
              <a:buNone/>
              <a:defRPr sz="1020"/>
            </a:lvl3pPr>
            <a:lvl4pPr marL="1166337" indent="0">
              <a:buNone/>
              <a:defRPr sz="850"/>
            </a:lvl4pPr>
            <a:lvl5pPr marL="1555116" indent="0">
              <a:buNone/>
              <a:defRPr sz="850"/>
            </a:lvl5pPr>
            <a:lvl6pPr marL="1943895" indent="0">
              <a:buNone/>
              <a:defRPr sz="850"/>
            </a:lvl6pPr>
            <a:lvl7pPr marL="2332674" indent="0">
              <a:buNone/>
              <a:defRPr sz="850"/>
            </a:lvl7pPr>
            <a:lvl8pPr marL="2721453" indent="0">
              <a:buNone/>
              <a:defRPr sz="850"/>
            </a:lvl8pPr>
            <a:lvl9pPr marL="3110232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4505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5" y="727182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79" indent="0">
              <a:buNone/>
              <a:defRPr sz="2381"/>
            </a:lvl2pPr>
            <a:lvl3pPr marL="777558" indent="0">
              <a:buNone/>
              <a:defRPr sz="2041"/>
            </a:lvl3pPr>
            <a:lvl4pPr marL="1166337" indent="0">
              <a:buNone/>
              <a:defRPr sz="1702"/>
            </a:lvl4pPr>
            <a:lvl5pPr marL="1555116" indent="0">
              <a:buNone/>
              <a:defRPr sz="1702"/>
            </a:lvl5pPr>
            <a:lvl6pPr marL="1943895" indent="0">
              <a:buNone/>
              <a:defRPr sz="1702"/>
            </a:lvl6pPr>
            <a:lvl7pPr marL="2332674" indent="0">
              <a:buNone/>
              <a:defRPr sz="1702"/>
            </a:lvl7pPr>
            <a:lvl8pPr marL="2721453" indent="0">
              <a:buNone/>
              <a:defRPr sz="1702"/>
            </a:lvl8pPr>
            <a:lvl9pPr marL="3110232" indent="0">
              <a:buNone/>
              <a:defRPr sz="1702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5" y="3272314"/>
            <a:ext cx="2507825" cy="6062366"/>
          </a:xfrm>
        </p:spPr>
        <p:txBody>
          <a:bodyPr/>
          <a:lstStyle>
            <a:lvl1pPr marL="0" indent="0">
              <a:buNone/>
              <a:defRPr sz="1361"/>
            </a:lvl1pPr>
            <a:lvl2pPr marL="388779" indent="0">
              <a:buNone/>
              <a:defRPr sz="1190"/>
            </a:lvl2pPr>
            <a:lvl3pPr marL="777558" indent="0">
              <a:buNone/>
              <a:defRPr sz="1020"/>
            </a:lvl3pPr>
            <a:lvl4pPr marL="1166337" indent="0">
              <a:buNone/>
              <a:defRPr sz="850"/>
            </a:lvl4pPr>
            <a:lvl5pPr marL="1555116" indent="0">
              <a:buNone/>
              <a:defRPr sz="850"/>
            </a:lvl5pPr>
            <a:lvl6pPr marL="1943895" indent="0">
              <a:buNone/>
              <a:defRPr sz="850"/>
            </a:lvl6pPr>
            <a:lvl7pPr marL="2332674" indent="0">
              <a:buNone/>
              <a:defRPr sz="850"/>
            </a:lvl7pPr>
            <a:lvl8pPr marL="2721453" indent="0">
              <a:buNone/>
              <a:defRPr sz="850"/>
            </a:lvl8pPr>
            <a:lvl9pPr marL="3110232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86497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9" y="581026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9" y="2903539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1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64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6" y="10109201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64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4" y="10109201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64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7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26"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52"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77"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903"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86" indent="-193686" algn="l" defTabSz="776332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1" kern="1200">
          <a:solidFill>
            <a:schemeClr val="tx1"/>
          </a:solidFill>
          <a:latin typeface="+mn-lt"/>
          <a:ea typeface="+mn-ea"/>
          <a:cs typeface="+mn-cs"/>
        </a:defRPr>
      </a:lvl1pPr>
      <a:lvl2pPr marL="582646" indent="-193686" algn="l" defTabSz="776332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605" indent="-193686" algn="l" defTabSz="776332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564" indent="-193686" algn="l" defTabSz="776332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936" indent="-193686" algn="l" defTabSz="776332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284" indent="-194390" algn="l" defTabSz="777558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7064" indent="-194390" algn="l" defTabSz="777558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5843" indent="-194390" algn="l" defTabSz="777558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4621" indent="-194390" algn="l" defTabSz="777558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779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558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6337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5116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895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2674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1453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10232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" y="1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1" y="107951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9"/>
            <a:ext cx="7416800" cy="10548936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4" y="7237414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6" y="10188576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4" y="4989514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4"/>
            <a:ext cx="3983038" cy="1903411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1" y="1004888"/>
            <a:ext cx="6095999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82602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633857"/>
            <a:ext cx="7775575" cy="113560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48490629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074_クリスマス</Template>
  <TotalTime>0</TotalTime>
  <Words>108</Words>
  <Application>Microsoft Office PowerPoint</Application>
  <PresentationFormat>ユーザー設定</PresentationFormat>
  <Paragraphs>17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HG丸ｺﾞｼｯｸM-PRO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2014-07-29T11:35:20Z</dcterms:created>
  <dcterms:modified xsi:type="dcterms:W3CDTF">2020-05-08T05:08:25Z</dcterms:modified>
</cp:coreProperties>
</file>

<file path=docProps/thumbnail.jpeg>
</file>