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7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4679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41066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108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2020-05-08T05:08:54Z</dcterms:modified>
</cp:coreProperties>
</file>