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2" r:id="rId2"/>
  </p:sldMasterIdLst>
  <p:notesMasterIdLst>
    <p:notesMasterId r:id="rId5"/>
  </p:notesMasterIdLst>
  <p:sldIdLst>
    <p:sldId id="260" r:id="rId3"/>
    <p:sldId id="267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9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864" y="1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612" y="7048"/>
            <a:ext cx="7774940" cy="10899459"/>
          </a:xfrm>
          <a:custGeom>
            <a:avLst/>
            <a:gdLst/>
            <a:ahLst/>
            <a:cxnLst/>
            <a:rect l="l" t="t" r="r" b="b"/>
            <a:pathLst>
              <a:path w="7771765" h="10901045">
                <a:moveTo>
                  <a:pt x="7771396" y="0"/>
                </a:moveTo>
                <a:lnTo>
                  <a:pt x="0" y="0"/>
                </a:lnTo>
                <a:lnTo>
                  <a:pt x="0" y="10900956"/>
                </a:lnTo>
                <a:lnTo>
                  <a:pt x="7771396" y="10900956"/>
                </a:lnTo>
                <a:lnTo>
                  <a:pt x="7771396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 smtClean="0">
              <a:solidFill>
                <a:sysClr val="windowText" lastClr="000000"/>
              </a:solidFill>
            </a:endParaRPr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64750" y="367010"/>
            <a:ext cx="7058875" cy="9416149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027329" y="4233120"/>
            <a:ext cx="5747192" cy="588559"/>
          </a:xfrm>
          <a:custGeom>
            <a:avLst/>
            <a:gdLst/>
            <a:ahLst/>
            <a:cxnLst/>
            <a:rect l="l" t="t" r="r" b="b"/>
            <a:pathLst>
              <a:path w="5744845" h="588645">
                <a:moveTo>
                  <a:pt x="1741601" y="183692"/>
                </a:moveTo>
                <a:lnTo>
                  <a:pt x="1735010" y="135013"/>
                </a:lnTo>
                <a:lnTo>
                  <a:pt x="1716430" y="91173"/>
                </a:lnTo>
                <a:lnTo>
                  <a:pt x="1687652" y="53962"/>
                </a:lnTo>
                <a:lnTo>
                  <a:pt x="1650441" y="25171"/>
                </a:lnTo>
                <a:lnTo>
                  <a:pt x="1606600" y="6591"/>
                </a:lnTo>
                <a:lnTo>
                  <a:pt x="1557909" y="0"/>
                </a:lnTo>
                <a:lnTo>
                  <a:pt x="183692" y="0"/>
                </a:lnTo>
                <a:lnTo>
                  <a:pt x="135001" y="6591"/>
                </a:lnTo>
                <a:lnTo>
                  <a:pt x="91173" y="25171"/>
                </a:lnTo>
                <a:lnTo>
                  <a:pt x="53962" y="53962"/>
                </a:lnTo>
                <a:lnTo>
                  <a:pt x="25171" y="91173"/>
                </a:lnTo>
                <a:lnTo>
                  <a:pt x="6591" y="135013"/>
                </a:lnTo>
                <a:lnTo>
                  <a:pt x="0" y="183692"/>
                </a:lnTo>
                <a:lnTo>
                  <a:pt x="0" y="404469"/>
                </a:lnTo>
                <a:lnTo>
                  <a:pt x="6591" y="453161"/>
                </a:lnTo>
                <a:lnTo>
                  <a:pt x="25171" y="497001"/>
                </a:lnTo>
                <a:lnTo>
                  <a:pt x="53962" y="534200"/>
                </a:lnTo>
                <a:lnTo>
                  <a:pt x="91173" y="562991"/>
                </a:lnTo>
                <a:lnTo>
                  <a:pt x="135001" y="581571"/>
                </a:lnTo>
                <a:lnTo>
                  <a:pt x="183692" y="588162"/>
                </a:lnTo>
                <a:lnTo>
                  <a:pt x="1557909" y="588162"/>
                </a:lnTo>
                <a:lnTo>
                  <a:pt x="1606600" y="581571"/>
                </a:lnTo>
                <a:lnTo>
                  <a:pt x="1650441" y="562991"/>
                </a:lnTo>
                <a:lnTo>
                  <a:pt x="1687652" y="534200"/>
                </a:lnTo>
                <a:lnTo>
                  <a:pt x="1716430" y="497001"/>
                </a:lnTo>
                <a:lnTo>
                  <a:pt x="1735010" y="453161"/>
                </a:lnTo>
                <a:lnTo>
                  <a:pt x="1741601" y="404469"/>
                </a:lnTo>
                <a:lnTo>
                  <a:pt x="1741601" y="183692"/>
                </a:lnTo>
                <a:close/>
              </a:path>
              <a:path w="5744845" h="588645">
                <a:moveTo>
                  <a:pt x="3743109" y="183692"/>
                </a:moveTo>
                <a:lnTo>
                  <a:pt x="3736517" y="135013"/>
                </a:lnTo>
                <a:lnTo>
                  <a:pt x="3717937" y="91173"/>
                </a:lnTo>
                <a:lnTo>
                  <a:pt x="3689159" y="53962"/>
                </a:lnTo>
                <a:lnTo>
                  <a:pt x="3651961" y="25171"/>
                </a:lnTo>
                <a:lnTo>
                  <a:pt x="3608120" y="6591"/>
                </a:lnTo>
                <a:lnTo>
                  <a:pt x="3559429" y="0"/>
                </a:lnTo>
                <a:lnTo>
                  <a:pt x="2006688" y="0"/>
                </a:lnTo>
                <a:lnTo>
                  <a:pt x="1958009" y="6591"/>
                </a:lnTo>
                <a:lnTo>
                  <a:pt x="1914169" y="25171"/>
                </a:lnTo>
                <a:lnTo>
                  <a:pt x="1876958" y="53962"/>
                </a:lnTo>
                <a:lnTo>
                  <a:pt x="1848167" y="91173"/>
                </a:lnTo>
                <a:lnTo>
                  <a:pt x="1829587" y="135013"/>
                </a:lnTo>
                <a:lnTo>
                  <a:pt x="1822996" y="183692"/>
                </a:lnTo>
                <a:lnTo>
                  <a:pt x="1822996" y="404469"/>
                </a:lnTo>
                <a:lnTo>
                  <a:pt x="1829587" y="453161"/>
                </a:lnTo>
                <a:lnTo>
                  <a:pt x="1848167" y="497001"/>
                </a:lnTo>
                <a:lnTo>
                  <a:pt x="1876958" y="534200"/>
                </a:lnTo>
                <a:lnTo>
                  <a:pt x="1914169" y="562991"/>
                </a:lnTo>
                <a:lnTo>
                  <a:pt x="1958009" y="581571"/>
                </a:lnTo>
                <a:lnTo>
                  <a:pt x="2006688" y="588162"/>
                </a:lnTo>
                <a:lnTo>
                  <a:pt x="3559429" y="588162"/>
                </a:lnTo>
                <a:lnTo>
                  <a:pt x="3608120" y="581571"/>
                </a:lnTo>
                <a:lnTo>
                  <a:pt x="3651961" y="562991"/>
                </a:lnTo>
                <a:lnTo>
                  <a:pt x="3689159" y="534200"/>
                </a:lnTo>
                <a:lnTo>
                  <a:pt x="3717937" y="497001"/>
                </a:lnTo>
                <a:lnTo>
                  <a:pt x="3736517" y="453161"/>
                </a:lnTo>
                <a:lnTo>
                  <a:pt x="3743109" y="404469"/>
                </a:lnTo>
                <a:lnTo>
                  <a:pt x="3743109" y="183692"/>
                </a:lnTo>
                <a:close/>
              </a:path>
              <a:path w="5744845" h="588645">
                <a:moveTo>
                  <a:pt x="5744629" y="183692"/>
                </a:moveTo>
                <a:lnTo>
                  <a:pt x="5738038" y="135013"/>
                </a:lnTo>
                <a:lnTo>
                  <a:pt x="5719457" y="91173"/>
                </a:lnTo>
                <a:lnTo>
                  <a:pt x="5690679" y="53962"/>
                </a:lnTo>
                <a:lnTo>
                  <a:pt x="5653468" y="25171"/>
                </a:lnTo>
                <a:lnTo>
                  <a:pt x="5609628" y="6591"/>
                </a:lnTo>
                <a:lnTo>
                  <a:pt x="5560949" y="0"/>
                </a:lnTo>
                <a:lnTo>
                  <a:pt x="4008209" y="0"/>
                </a:lnTo>
                <a:lnTo>
                  <a:pt x="3959517" y="6591"/>
                </a:lnTo>
                <a:lnTo>
                  <a:pt x="3915676" y="25171"/>
                </a:lnTo>
                <a:lnTo>
                  <a:pt x="3878478" y="53962"/>
                </a:lnTo>
                <a:lnTo>
                  <a:pt x="3849687" y="91173"/>
                </a:lnTo>
                <a:lnTo>
                  <a:pt x="3831107" y="135013"/>
                </a:lnTo>
                <a:lnTo>
                  <a:pt x="3824516" y="183692"/>
                </a:lnTo>
                <a:lnTo>
                  <a:pt x="3824516" y="404469"/>
                </a:lnTo>
                <a:lnTo>
                  <a:pt x="3831107" y="453161"/>
                </a:lnTo>
                <a:lnTo>
                  <a:pt x="3849687" y="497001"/>
                </a:lnTo>
                <a:lnTo>
                  <a:pt x="3878478" y="534200"/>
                </a:lnTo>
                <a:lnTo>
                  <a:pt x="3915676" y="562991"/>
                </a:lnTo>
                <a:lnTo>
                  <a:pt x="3959517" y="581571"/>
                </a:lnTo>
                <a:lnTo>
                  <a:pt x="4008209" y="588162"/>
                </a:lnTo>
                <a:lnTo>
                  <a:pt x="5560949" y="588162"/>
                </a:lnTo>
                <a:lnTo>
                  <a:pt x="5609628" y="581571"/>
                </a:lnTo>
                <a:lnTo>
                  <a:pt x="5653468" y="562991"/>
                </a:lnTo>
                <a:lnTo>
                  <a:pt x="5690679" y="534200"/>
                </a:lnTo>
                <a:lnTo>
                  <a:pt x="5719457" y="497001"/>
                </a:lnTo>
                <a:lnTo>
                  <a:pt x="5738038" y="453161"/>
                </a:lnTo>
                <a:lnTo>
                  <a:pt x="5744629" y="404469"/>
                </a:lnTo>
                <a:lnTo>
                  <a:pt x="5744629" y="183692"/>
                </a:lnTo>
                <a:close/>
              </a:path>
            </a:pathLst>
          </a:custGeom>
          <a:solidFill>
            <a:srgbClr val="D71920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 smtClea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6/7/22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0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0081" y="4359589"/>
            <a:ext cx="5579568" cy="337771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defTabSz="914309">
              <a:spcBef>
                <a:spcPts val="95"/>
              </a:spcBef>
              <a:tabLst>
                <a:tab pos="1800045" algn="l"/>
                <a:tab pos="3838826" algn="l"/>
              </a:tabLst>
            </a:pPr>
            <a:r>
              <a:rPr kumimoji="0" sz="2050" b="1" kern="0" spc="-30" dirty="0">
                <a:solidFill>
                  <a:srgbClr val="FFF200"/>
                </a:solidFill>
                <a:latin typeface="UDShinGoPro-Medium"/>
                <a:cs typeface="UDShinGoPro-Medium"/>
              </a:rPr>
              <a:t>主婦大歓</a:t>
            </a:r>
            <a:r>
              <a:rPr kumimoji="0" sz="2050" b="1" kern="0" spc="-755" dirty="0">
                <a:solidFill>
                  <a:srgbClr val="FFF200"/>
                </a:solidFill>
                <a:latin typeface="UDShinGoPro-Medium"/>
                <a:cs typeface="UDShinGoPro-Medium"/>
              </a:rPr>
              <a:t>迎</a:t>
            </a:r>
            <a:r>
              <a:rPr kumimoji="0" sz="2050" b="1" kern="0" spc="-50" dirty="0">
                <a:solidFill>
                  <a:srgbClr val="FFF200"/>
                </a:solidFill>
                <a:latin typeface="UDShinGoPro-Medium"/>
                <a:cs typeface="UDShinGoPro-Medium"/>
              </a:rPr>
              <a:t>！</a:t>
            </a:r>
            <a:r>
              <a:rPr kumimoji="0" sz="2050" b="1" kern="0" dirty="0">
                <a:solidFill>
                  <a:srgbClr val="FFF200"/>
                </a:solidFill>
                <a:latin typeface="UDShinGoPro-Medium"/>
                <a:cs typeface="UDShinGoPro-Medium"/>
              </a:rPr>
              <a:t>	</a:t>
            </a:r>
            <a:r>
              <a:rPr kumimoji="0" sz="2050" b="1" kern="0" spc="-105" dirty="0">
                <a:solidFill>
                  <a:srgbClr val="FFF200"/>
                </a:solidFill>
                <a:latin typeface="UDShinGoPro-Medium"/>
                <a:cs typeface="UDShinGoPro-Medium"/>
              </a:rPr>
              <a:t>シ</a:t>
            </a:r>
            <a:r>
              <a:rPr kumimoji="0" sz="2050" b="1" kern="0" spc="-80" dirty="0">
                <a:solidFill>
                  <a:srgbClr val="FFF200"/>
                </a:solidFill>
                <a:latin typeface="UDShinGoPro-Medium"/>
                <a:cs typeface="UDShinGoPro-Medium"/>
              </a:rPr>
              <a:t>ニ</a:t>
            </a:r>
            <a:r>
              <a:rPr kumimoji="0" sz="2050" b="1" kern="0" spc="-65" dirty="0">
                <a:solidFill>
                  <a:srgbClr val="FFF200"/>
                </a:solidFill>
                <a:latin typeface="UDShinGoPro-Medium"/>
                <a:cs typeface="UDShinGoPro-Medium"/>
              </a:rPr>
              <a:t>ア</a:t>
            </a:r>
            <a:r>
              <a:rPr kumimoji="0" sz="2050" b="1" kern="0" spc="-30" dirty="0">
                <a:solidFill>
                  <a:srgbClr val="FFF200"/>
                </a:solidFill>
                <a:latin typeface="UDShinGoPro-Medium"/>
                <a:cs typeface="UDShinGoPro-Medium"/>
              </a:rPr>
              <a:t>活躍</a:t>
            </a:r>
            <a:r>
              <a:rPr kumimoji="0" sz="2050" b="1" kern="0" spc="-755" dirty="0">
                <a:solidFill>
                  <a:srgbClr val="FFF200"/>
                </a:solidFill>
                <a:latin typeface="UDShinGoPro-Medium"/>
                <a:cs typeface="UDShinGoPro-Medium"/>
              </a:rPr>
              <a:t>中</a:t>
            </a:r>
            <a:r>
              <a:rPr kumimoji="0" sz="2050" b="1" kern="0" spc="-50" dirty="0">
                <a:solidFill>
                  <a:srgbClr val="FFF200"/>
                </a:solidFill>
                <a:latin typeface="UDShinGoPro-Medium"/>
                <a:cs typeface="UDShinGoPro-Medium"/>
              </a:rPr>
              <a:t>！</a:t>
            </a:r>
            <a:r>
              <a:rPr kumimoji="0" sz="2050" b="1" kern="0" dirty="0">
                <a:solidFill>
                  <a:srgbClr val="FFF200"/>
                </a:solidFill>
                <a:latin typeface="UDShinGoPro-Medium"/>
                <a:cs typeface="UDShinGoPro-Medium"/>
              </a:rPr>
              <a:t>	</a:t>
            </a:r>
            <a:r>
              <a:rPr kumimoji="0" sz="2050" b="1" kern="0" spc="-30" dirty="0">
                <a:solidFill>
                  <a:srgbClr val="FFF200"/>
                </a:solidFill>
                <a:latin typeface="UDShinGoPro-Medium"/>
                <a:cs typeface="UDShinGoPro-Medium"/>
              </a:rPr>
              <a:t>高校生大歓</a:t>
            </a:r>
            <a:r>
              <a:rPr kumimoji="0" sz="2050" b="1" kern="0" spc="-755" dirty="0">
                <a:solidFill>
                  <a:srgbClr val="FFF200"/>
                </a:solidFill>
                <a:latin typeface="UDShinGoPro-Medium"/>
                <a:cs typeface="UDShinGoPro-Medium"/>
              </a:rPr>
              <a:t>迎</a:t>
            </a:r>
            <a:r>
              <a:rPr kumimoji="0" sz="2050" b="1" kern="0" spc="-50" dirty="0">
                <a:solidFill>
                  <a:srgbClr val="FFF200"/>
                </a:solidFill>
                <a:latin typeface="UDShinGoPro-Medium"/>
                <a:cs typeface="UDShinGoPro-Medium"/>
              </a:rPr>
              <a:t>！</a:t>
            </a:r>
            <a:endParaRPr kumimoji="0" sz="2050" kern="0">
              <a:solidFill>
                <a:sysClr val="windowText" lastClr="000000"/>
              </a:solidFill>
              <a:latin typeface="UDShinGoPro-Medium"/>
              <a:cs typeface="UDShinGoPro-Medium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0752" y="1900876"/>
            <a:ext cx="5737660" cy="2231065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defTabSz="914309">
              <a:spcBef>
                <a:spcPts val="120"/>
              </a:spcBef>
            </a:pPr>
            <a:r>
              <a:rPr kumimoji="0" sz="14449" b="1" kern="0" spc="430" dirty="0">
                <a:solidFill>
                  <a:srgbClr val="00A650"/>
                </a:solidFill>
                <a:latin typeface="A-OTF UD Shin Maru Go Pro"/>
                <a:cs typeface="A-OTF UD Shin Maru Go Pro"/>
              </a:rPr>
              <a:t>大募</a:t>
            </a:r>
            <a:r>
              <a:rPr kumimoji="0" sz="14449" b="1" kern="0" spc="380" dirty="0">
                <a:solidFill>
                  <a:srgbClr val="00A650"/>
                </a:solidFill>
                <a:latin typeface="A-OTF UD Shin Maru Go Pro"/>
                <a:cs typeface="A-OTF UD Shin Maru Go Pro"/>
              </a:rPr>
              <a:t>集</a:t>
            </a:r>
            <a:endParaRPr kumimoji="0" sz="14449" kern="0">
              <a:solidFill>
                <a:sysClr val="windowText" lastClr="000000"/>
              </a:solidFill>
              <a:latin typeface="A-OTF UD Shin Maru Go Pro"/>
              <a:cs typeface="A-OTF UD Shin Maru Go Pr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10824" y="5174691"/>
            <a:ext cx="5780834" cy="4356736"/>
            <a:chOff x="1008818" y="5175444"/>
            <a:chExt cx="5781675" cy="4357370"/>
          </a:xfrm>
        </p:grpSpPr>
        <p:sp>
          <p:nvSpPr>
            <p:cNvPr id="5" name="object 5"/>
            <p:cNvSpPr/>
            <p:nvPr/>
          </p:nvSpPr>
          <p:spPr>
            <a:xfrm>
              <a:off x="1026915" y="5193542"/>
              <a:ext cx="5745480" cy="4321175"/>
            </a:xfrm>
            <a:custGeom>
              <a:avLst/>
              <a:gdLst/>
              <a:ahLst/>
              <a:cxnLst/>
              <a:rect l="l" t="t" r="r" b="b"/>
              <a:pathLst>
                <a:path w="5745480" h="4321175">
                  <a:moveTo>
                    <a:pt x="5580824" y="0"/>
                  </a:moveTo>
                  <a:lnTo>
                    <a:pt x="164376" y="0"/>
                  </a:lnTo>
                  <a:lnTo>
                    <a:pt x="120807" y="5898"/>
                  </a:lnTo>
                  <a:lnTo>
                    <a:pt x="81577" y="22527"/>
                  </a:lnTo>
                  <a:lnTo>
                    <a:pt x="48283" y="48290"/>
                  </a:lnTo>
                  <a:lnTo>
                    <a:pt x="22524" y="81586"/>
                  </a:lnTo>
                  <a:lnTo>
                    <a:pt x="5897" y="120819"/>
                  </a:lnTo>
                  <a:lnTo>
                    <a:pt x="0" y="164388"/>
                  </a:lnTo>
                  <a:lnTo>
                    <a:pt x="0" y="4156341"/>
                  </a:lnTo>
                  <a:lnTo>
                    <a:pt x="5897" y="4199910"/>
                  </a:lnTo>
                  <a:lnTo>
                    <a:pt x="22524" y="4239140"/>
                  </a:lnTo>
                  <a:lnTo>
                    <a:pt x="48283" y="4272433"/>
                  </a:lnTo>
                  <a:lnTo>
                    <a:pt x="81577" y="4298193"/>
                  </a:lnTo>
                  <a:lnTo>
                    <a:pt x="120807" y="4314820"/>
                  </a:lnTo>
                  <a:lnTo>
                    <a:pt x="164376" y="4320717"/>
                  </a:lnTo>
                  <a:lnTo>
                    <a:pt x="5580824" y="4320717"/>
                  </a:lnTo>
                  <a:lnTo>
                    <a:pt x="5624393" y="4314820"/>
                  </a:lnTo>
                  <a:lnTo>
                    <a:pt x="5663623" y="4298193"/>
                  </a:lnTo>
                  <a:lnTo>
                    <a:pt x="5696916" y="4272433"/>
                  </a:lnTo>
                  <a:lnTo>
                    <a:pt x="5722675" y="4239140"/>
                  </a:lnTo>
                  <a:lnTo>
                    <a:pt x="5739303" y="4199910"/>
                  </a:lnTo>
                  <a:lnTo>
                    <a:pt x="5745200" y="4156341"/>
                  </a:lnTo>
                  <a:lnTo>
                    <a:pt x="5745200" y="164388"/>
                  </a:lnTo>
                  <a:lnTo>
                    <a:pt x="5739303" y="120819"/>
                  </a:lnTo>
                  <a:lnTo>
                    <a:pt x="5722675" y="81586"/>
                  </a:lnTo>
                  <a:lnTo>
                    <a:pt x="5696916" y="48290"/>
                  </a:lnTo>
                  <a:lnTo>
                    <a:pt x="5663623" y="22527"/>
                  </a:lnTo>
                  <a:lnTo>
                    <a:pt x="5624393" y="5898"/>
                  </a:lnTo>
                  <a:lnTo>
                    <a:pt x="55808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026915" y="5193542"/>
              <a:ext cx="5745480" cy="4321175"/>
            </a:xfrm>
            <a:custGeom>
              <a:avLst/>
              <a:gdLst/>
              <a:ahLst/>
              <a:cxnLst/>
              <a:rect l="l" t="t" r="r" b="b"/>
              <a:pathLst>
                <a:path w="5745480" h="4321175">
                  <a:moveTo>
                    <a:pt x="5745200" y="4156341"/>
                  </a:moveTo>
                  <a:lnTo>
                    <a:pt x="5739303" y="4199910"/>
                  </a:lnTo>
                  <a:lnTo>
                    <a:pt x="5722675" y="4239140"/>
                  </a:lnTo>
                  <a:lnTo>
                    <a:pt x="5696916" y="4272433"/>
                  </a:lnTo>
                  <a:lnTo>
                    <a:pt x="5663623" y="4298193"/>
                  </a:lnTo>
                  <a:lnTo>
                    <a:pt x="5624393" y="4314820"/>
                  </a:lnTo>
                  <a:lnTo>
                    <a:pt x="5580824" y="4320717"/>
                  </a:lnTo>
                  <a:lnTo>
                    <a:pt x="164376" y="4320717"/>
                  </a:lnTo>
                  <a:lnTo>
                    <a:pt x="120807" y="4314820"/>
                  </a:lnTo>
                  <a:lnTo>
                    <a:pt x="81577" y="4298193"/>
                  </a:lnTo>
                  <a:lnTo>
                    <a:pt x="48283" y="4272433"/>
                  </a:lnTo>
                  <a:lnTo>
                    <a:pt x="22524" y="4239140"/>
                  </a:lnTo>
                  <a:lnTo>
                    <a:pt x="5897" y="4199910"/>
                  </a:lnTo>
                  <a:lnTo>
                    <a:pt x="0" y="4156341"/>
                  </a:lnTo>
                  <a:lnTo>
                    <a:pt x="0" y="164388"/>
                  </a:lnTo>
                  <a:lnTo>
                    <a:pt x="5897" y="120819"/>
                  </a:lnTo>
                  <a:lnTo>
                    <a:pt x="22524" y="81586"/>
                  </a:lnTo>
                  <a:lnTo>
                    <a:pt x="48283" y="48290"/>
                  </a:lnTo>
                  <a:lnTo>
                    <a:pt x="81577" y="22527"/>
                  </a:lnTo>
                  <a:lnTo>
                    <a:pt x="120807" y="5898"/>
                  </a:lnTo>
                  <a:lnTo>
                    <a:pt x="164376" y="0"/>
                  </a:lnTo>
                  <a:lnTo>
                    <a:pt x="5580824" y="0"/>
                  </a:lnTo>
                  <a:lnTo>
                    <a:pt x="5624393" y="5898"/>
                  </a:lnTo>
                  <a:lnTo>
                    <a:pt x="5663623" y="22527"/>
                  </a:lnTo>
                  <a:lnTo>
                    <a:pt x="5696916" y="48290"/>
                  </a:lnTo>
                  <a:lnTo>
                    <a:pt x="5722675" y="81586"/>
                  </a:lnTo>
                  <a:lnTo>
                    <a:pt x="5739303" y="120819"/>
                  </a:lnTo>
                  <a:lnTo>
                    <a:pt x="5745200" y="164388"/>
                  </a:lnTo>
                  <a:lnTo>
                    <a:pt x="5745200" y="4156341"/>
                  </a:lnTo>
                  <a:close/>
                </a:path>
              </a:pathLst>
            </a:custGeom>
            <a:ln w="36004">
              <a:solidFill>
                <a:srgbClr val="BBD976"/>
              </a:solidFill>
            </a:ln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1304337" y="5800743"/>
              <a:ext cx="1478915" cy="429259"/>
            </a:xfrm>
            <a:custGeom>
              <a:avLst/>
              <a:gdLst/>
              <a:ahLst/>
              <a:cxnLst/>
              <a:rect l="l" t="t" r="r" b="b"/>
              <a:pathLst>
                <a:path w="1478914" h="429260">
                  <a:moveTo>
                    <a:pt x="1247660" y="0"/>
                  </a:moveTo>
                  <a:lnTo>
                    <a:pt x="230911" y="0"/>
                  </a:lnTo>
                  <a:lnTo>
                    <a:pt x="184526" y="4377"/>
                  </a:lnTo>
                  <a:lnTo>
                    <a:pt x="141253" y="16922"/>
                  </a:lnTo>
                  <a:lnTo>
                    <a:pt x="102039" y="36755"/>
                  </a:lnTo>
                  <a:lnTo>
                    <a:pt x="67830" y="62996"/>
                  </a:lnTo>
                  <a:lnTo>
                    <a:pt x="39575" y="94766"/>
                  </a:lnTo>
                  <a:lnTo>
                    <a:pt x="18220" y="131186"/>
                  </a:lnTo>
                  <a:lnTo>
                    <a:pt x="4712" y="171374"/>
                  </a:lnTo>
                  <a:lnTo>
                    <a:pt x="0" y="214452"/>
                  </a:lnTo>
                  <a:lnTo>
                    <a:pt x="4712" y="257530"/>
                  </a:lnTo>
                  <a:lnTo>
                    <a:pt x="18220" y="297718"/>
                  </a:lnTo>
                  <a:lnTo>
                    <a:pt x="39575" y="334137"/>
                  </a:lnTo>
                  <a:lnTo>
                    <a:pt x="67830" y="365907"/>
                  </a:lnTo>
                  <a:lnTo>
                    <a:pt x="102039" y="392149"/>
                  </a:lnTo>
                  <a:lnTo>
                    <a:pt x="141253" y="411982"/>
                  </a:lnTo>
                  <a:lnTo>
                    <a:pt x="184526" y="424527"/>
                  </a:lnTo>
                  <a:lnTo>
                    <a:pt x="230911" y="428904"/>
                  </a:lnTo>
                  <a:lnTo>
                    <a:pt x="1247660" y="428904"/>
                  </a:lnTo>
                  <a:lnTo>
                    <a:pt x="1294041" y="424527"/>
                  </a:lnTo>
                  <a:lnTo>
                    <a:pt x="1337311" y="411982"/>
                  </a:lnTo>
                  <a:lnTo>
                    <a:pt x="1376523" y="392149"/>
                  </a:lnTo>
                  <a:lnTo>
                    <a:pt x="1410730" y="365907"/>
                  </a:lnTo>
                  <a:lnTo>
                    <a:pt x="1438984" y="334137"/>
                  </a:lnTo>
                  <a:lnTo>
                    <a:pt x="1460339" y="297718"/>
                  </a:lnTo>
                  <a:lnTo>
                    <a:pt x="1473846" y="257530"/>
                  </a:lnTo>
                  <a:lnTo>
                    <a:pt x="1478559" y="214452"/>
                  </a:lnTo>
                  <a:lnTo>
                    <a:pt x="1473846" y="171374"/>
                  </a:lnTo>
                  <a:lnTo>
                    <a:pt x="1460339" y="131186"/>
                  </a:lnTo>
                  <a:lnTo>
                    <a:pt x="1438984" y="94766"/>
                  </a:lnTo>
                  <a:lnTo>
                    <a:pt x="1410730" y="62996"/>
                  </a:lnTo>
                  <a:lnTo>
                    <a:pt x="1376523" y="36755"/>
                  </a:lnTo>
                  <a:lnTo>
                    <a:pt x="1337311" y="16922"/>
                  </a:lnTo>
                  <a:lnTo>
                    <a:pt x="1294041" y="4377"/>
                  </a:lnTo>
                  <a:lnTo>
                    <a:pt x="1247660" y="0"/>
                  </a:lnTo>
                  <a:close/>
                </a:path>
              </a:pathLst>
            </a:custGeom>
            <a:solidFill>
              <a:srgbClr val="1B75BC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64041" y="1277780"/>
            <a:ext cx="6399869" cy="849506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12699" defTabSz="914309">
              <a:spcBef>
                <a:spcPts val="105"/>
              </a:spcBef>
            </a:pPr>
            <a:r>
              <a:rPr kumimoji="0" sz="5399" b="1" kern="0" spc="-345" dirty="0">
                <a:solidFill>
                  <a:srgbClr val="00A650"/>
                </a:solidFill>
                <a:latin typeface="A-OTF UD Shin Maru Go Pro"/>
                <a:cs typeface="A-OTF UD Shin Maru Go Pro"/>
              </a:rPr>
              <a:t>アルバイトスタッフ</a:t>
            </a:r>
            <a:endParaRPr kumimoji="0" sz="5399" kern="0" dirty="0">
              <a:solidFill>
                <a:sysClr val="windowText" lastClr="000000"/>
              </a:solidFill>
              <a:latin typeface="A-OTF UD Shin Maru Go Pro"/>
              <a:cs typeface="A-OTF UD Shin Maru Go Pr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95872" y="708644"/>
            <a:ext cx="2895179" cy="405071"/>
          </a:xfrm>
          <a:prstGeom prst="rect">
            <a:avLst/>
          </a:prstGeom>
        </p:spPr>
        <p:txBody>
          <a:bodyPr vert="horz" wrap="square" lIns="0" tIns="17777" rIns="0" bIns="0" rtlCol="0">
            <a:spAutoFit/>
          </a:bodyPr>
          <a:lstStyle/>
          <a:p>
            <a:pPr marL="12699" defTabSz="914309">
              <a:spcBef>
                <a:spcPts val="140"/>
              </a:spcBef>
            </a:pPr>
            <a:r>
              <a:rPr kumimoji="0" sz="2450" b="1" kern="0" spc="30" dirty="0">
                <a:solidFill>
                  <a:srgbClr val="00A650"/>
                </a:solidFill>
                <a:latin typeface="UDShinMGoPro-Medium"/>
                <a:cs typeface="UDShinMGoPro-Medium"/>
              </a:rPr>
              <a:t>働きやすい職場です</a:t>
            </a:r>
            <a:endParaRPr kumimoji="0" sz="2450" kern="0">
              <a:solidFill>
                <a:sysClr val="windowText" lastClr="000000"/>
              </a:solidFill>
              <a:latin typeface="UDShinMGoPro-Medium"/>
              <a:cs typeface="UDShinMGoPro-Mediu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02977" y="5855965"/>
            <a:ext cx="509196" cy="31554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1900" b="1" kern="0" spc="-25" dirty="0">
                <a:solidFill>
                  <a:srgbClr val="FFFFFF"/>
                </a:solidFill>
                <a:latin typeface="UDShinGoPro-DeBold"/>
                <a:cs typeface="UDShinGoPro-DeBold"/>
              </a:rPr>
              <a:t>職種</a:t>
            </a:r>
            <a:endParaRPr kumimoji="0" sz="190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306299" y="6813948"/>
            <a:ext cx="1478700" cy="429197"/>
          </a:xfrm>
          <a:custGeom>
            <a:avLst/>
            <a:gdLst/>
            <a:ahLst/>
            <a:cxnLst/>
            <a:rect l="l" t="t" r="r" b="b"/>
            <a:pathLst>
              <a:path w="1478914" h="429259">
                <a:moveTo>
                  <a:pt x="1247660" y="0"/>
                </a:moveTo>
                <a:lnTo>
                  <a:pt x="230911" y="0"/>
                </a:lnTo>
                <a:lnTo>
                  <a:pt x="184526" y="4377"/>
                </a:lnTo>
                <a:lnTo>
                  <a:pt x="141253" y="16922"/>
                </a:lnTo>
                <a:lnTo>
                  <a:pt x="102039" y="36755"/>
                </a:lnTo>
                <a:lnTo>
                  <a:pt x="67830" y="62996"/>
                </a:lnTo>
                <a:lnTo>
                  <a:pt x="39575" y="94766"/>
                </a:lnTo>
                <a:lnTo>
                  <a:pt x="18220" y="131186"/>
                </a:lnTo>
                <a:lnTo>
                  <a:pt x="4712" y="171374"/>
                </a:lnTo>
                <a:lnTo>
                  <a:pt x="0" y="214452"/>
                </a:lnTo>
                <a:lnTo>
                  <a:pt x="4712" y="257530"/>
                </a:lnTo>
                <a:lnTo>
                  <a:pt x="18220" y="297718"/>
                </a:lnTo>
                <a:lnTo>
                  <a:pt x="39575" y="334137"/>
                </a:lnTo>
                <a:lnTo>
                  <a:pt x="67830" y="365907"/>
                </a:lnTo>
                <a:lnTo>
                  <a:pt x="102039" y="392149"/>
                </a:lnTo>
                <a:lnTo>
                  <a:pt x="141253" y="411982"/>
                </a:lnTo>
                <a:lnTo>
                  <a:pt x="184526" y="424527"/>
                </a:lnTo>
                <a:lnTo>
                  <a:pt x="230911" y="428904"/>
                </a:lnTo>
                <a:lnTo>
                  <a:pt x="1247660" y="428904"/>
                </a:lnTo>
                <a:lnTo>
                  <a:pt x="1294041" y="424527"/>
                </a:lnTo>
                <a:lnTo>
                  <a:pt x="1337311" y="411982"/>
                </a:lnTo>
                <a:lnTo>
                  <a:pt x="1376523" y="392149"/>
                </a:lnTo>
                <a:lnTo>
                  <a:pt x="1410730" y="365907"/>
                </a:lnTo>
                <a:lnTo>
                  <a:pt x="1438984" y="334137"/>
                </a:lnTo>
                <a:lnTo>
                  <a:pt x="1460339" y="297718"/>
                </a:lnTo>
                <a:lnTo>
                  <a:pt x="1473846" y="257530"/>
                </a:lnTo>
                <a:lnTo>
                  <a:pt x="1478559" y="214452"/>
                </a:lnTo>
                <a:lnTo>
                  <a:pt x="1473846" y="171374"/>
                </a:lnTo>
                <a:lnTo>
                  <a:pt x="1460339" y="131186"/>
                </a:lnTo>
                <a:lnTo>
                  <a:pt x="1438984" y="94766"/>
                </a:lnTo>
                <a:lnTo>
                  <a:pt x="1410730" y="62996"/>
                </a:lnTo>
                <a:lnTo>
                  <a:pt x="1376523" y="36755"/>
                </a:lnTo>
                <a:lnTo>
                  <a:pt x="1337311" y="16922"/>
                </a:lnTo>
                <a:lnTo>
                  <a:pt x="1294041" y="4377"/>
                </a:lnTo>
                <a:lnTo>
                  <a:pt x="1247660" y="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02977" y="6870013"/>
            <a:ext cx="509196" cy="31554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1900" b="1" kern="0" spc="-25" dirty="0">
                <a:solidFill>
                  <a:srgbClr val="FFFFFF"/>
                </a:solidFill>
                <a:latin typeface="UDShinGoPro-DeBold"/>
                <a:cs typeface="UDShinGoPro-DeBold"/>
              </a:rPr>
              <a:t>給与</a:t>
            </a:r>
            <a:endParaRPr kumimoji="0" sz="190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06299" y="7707385"/>
            <a:ext cx="1478700" cy="429197"/>
          </a:xfrm>
          <a:custGeom>
            <a:avLst/>
            <a:gdLst/>
            <a:ahLst/>
            <a:cxnLst/>
            <a:rect l="l" t="t" r="r" b="b"/>
            <a:pathLst>
              <a:path w="1478914" h="429259">
                <a:moveTo>
                  <a:pt x="1247660" y="0"/>
                </a:moveTo>
                <a:lnTo>
                  <a:pt x="230911" y="0"/>
                </a:lnTo>
                <a:lnTo>
                  <a:pt x="184526" y="4377"/>
                </a:lnTo>
                <a:lnTo>
                  <a:pt x="141253" y="16922"/>
                </a:lnTo>
                <a:lnTo>
                  <a:pt x="102039" y="36755"/>
                </a:lnTo>
                <a:lnTo>
                  <a:pt x="67830" y="62996"/>
                </a:lnTo>
                <a:lnTo>
                  <a:pt x="39575" y="94766"/>
                </a:lnTo>
                <a:lnTo>
                  <a:pt x="18220" y="131186"/>
                </a:lnTo>
                <a:lnTo>
                  <a:pt x="4712" y="171374"/>
                </a:lnTo>
                <a:lnTo>
                  <a:pt x="0" y="214452"/>
                </a:lnTo>
                <a:lnTo>
                  <a:pt x="4712" y="257530"/>
                </a:lnTo>
                <a:lnTo>
                  <a:pt x="18220" y="297718"/>
                </a:lnTo>
                <a:lnTo>
                  <a:pt x="39575" y="334137"/>
                </a:lnTo>
                <a:lnTo>
                  <a:pt x="67830" y="365907"/>
                </a:lnTo>
                <a:lnTo>
                  <a:pt x="102039" y="392149"/>
                </a:lnTo>
                <a:lnTo>
                  <a:pt x="141253" y="411982"/>
                </a:lnTo>
                <a:lnTo>
                  <a:pt x="184526" y="424527"/>
                </a:lnTo>
                <a:lnTo>
                  <a:pt x="230911" y="428904"/>
                </a:lnTo>
                <a:lnTo>
                  <a:pt x="1247660" y="428904"/>
                </a:lnTo>
                <a:lnTo>
                  <a:pt x="1294041" y="424527"/>
                </a:lnTo>
                <a:lnTo>
                  <a:pt x="1337311" y="411982"/>
                </a:lnTo>
                <a:lnTo>
                  <a:pt x="1376523" y="392149"/>
                </a:lnTo>
                <a:lnTo>
                  <a:pt x="1410730" y="365907"/>
                </a:lnTo>
                <a:lnTo>
                  <a:pt x="1438984" y="334137"/>
                </a:lnTo>
                <a:lnTo>
                  <a:pt x="1460339" y="297718"/>
                </a:lnTo>
                <a:lnTo>
                  <a:pt x="1473846" y="257530"/>
                </a:lnTo>
                <a:lnTo>
                  <a:pt x="1478559" y="214452"/>
                </a:lnTo>
                <a:lnTo>
                  <a:pt x="1473846" y="171374"/>
                </a:lnTo>
                <a:lnTo>
                  <a:pt x="1460339" y="131186"/>
                </a:lnTo>
                <a:lnTo>
                  <a:pt x="1438984" y="94766"/>
                </a:lnTo>
                <a:lnTo>
                  <a:pt x="1410730" y="62996"/>
                </a:lnTo>
                <a:lnTo>
                  <a:pt x="1376523" y="36755"/>
                </a:lnTo>
                <a:lnTo>
                  <a:pt x="1337311" y="16922"/>
                </a:lnTo>
                <a:lnTo>
                  <a:pt x="1294041" y="4377"/>
                </a:lnTo>
                <a:lnTo>
                  <a:pt x="1247660" y="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02977" y="7763447"/>
            <a:ext cx="509196" cy="31554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1900" b="1" kern="0" spc="-25" dirty="0">
                <a:solidFill>
                  <a:srgbClr val="FFFFFF"/>
                </a:solidFill>
                <a:latin typeface="UDShinGoPro-DeBold"/>
                <a:cs typeface="UDShinGoPro-DeBold"/>
              </a:rPr>
              <a:t>時間</a:t>
            </a:r>
            <a:endParaRPr kumimoji="0" sz="190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0699" y="9828252"/>
            <a:ext cx="4080411" cy="685065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38096" defTabSz="914309">
              <a:spcBef>
                <a:spcPts val="125"/>
              </a:spcBef>
            </a:pPr>
            <a:r>
              <a:rPr kumimoji="0" sz="3100" b="1" kern="0" spc="-190" dirty="0">
                <a:solidFill>
                  <a:srgbClr val="FFFFFF"/>
                </a:solidFill>
                <a:latin typeface="UDShinMGoPro-DeBold"/>
                <a:cs typeface="UDShinMGoPro-DeBold"/>
              </a:rPr>
              <a:t>ス</a:t>
            </a:r>
            <a:r>
              <a:rPr kumimoji="0" sz="3100" b="1" kern="0" spc="-100" dirty="0">
                <a:solidFill>
                  <a:srgbClr val="FFFFFF"/>
                </a:solidFill>
                <a:latin typeface="UDShinMGoPro-DeBold"/>
                <a:cs typeface="UDShinMGoPro-DeBold"/>
              </a:rPr>
              <a:t>ーパ</a:t>
            </a:r>
            <a:r>
              <a:rPr kumimoji="0" sz="3100" b="1" kern="0" spc="-85" dirty="0">
                <a:solidFill>
                  <a:srgbClr val="FFFFFF"/>
                </a:solidFill>
                <a:latin typeface="UDShinMGoPro-DeBold"/>
                <a:cs typeface="UDShinMGoPro-DeBold"/>
              </a:rPr>
              <a:t>ー </a:t>
            </a:r>
            <a:r>
              <a:rPr kumimoji="0" sz="6449" b="1" kern="0" spc="-345" baseline="-5813" dirty="0">
                <a:solidFill>
                  <a:srgbClr val="FFFFFF"/>
                </a:solidFill>
                <a:latin typeface="UDShinMGoPro-DeBold"/>
                <a:cs typeface="UDShinMGoPro-DeBold"/>
              </a:rPr>
              <a:t>アスクル</a:t>
            </a:r>
            <a:endParaRPr kumimoji="0" sz="6449" kern="0" baseline="-5813">
              <a:solidFill>
                <a:sysClr val="windowText" lastClr="000000"/>
              </a:solidFill>
              <a:latin typeface="UDShinMGoPro-DeBold"/>
              <a:cs typeface="UDShinMGoPro-DeBol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95945" y="9851418"/>
            <a:ext cx="2989145" cy="695224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33017" defTabSz="914309">
              <a:spcBef>
                <a:spcPts val="130"/>
              </a:spcBef>
            </a:pPr>
            <a:r>
              <a:rPr kumimoji="0" sz="2475" b="1" kern="0" baseline="5050" dirty="0">
                <a:solidFill>
                  <a:srgbClr val="FFFFFF"/>
                </a:solidFill>
                <a:latin typeface="AXIS Std"/>
                <a:cs typeface="AXIS Std"/>
              </a:rPr>
              <a:t>TEL.</a:t>
            </a:r>
            <a:r>
              <a:rPr kumimoji="0" sz="3250" b="1" kern="0" dirty="0">
                <a:solidFill>
                  <a:srgbClr val="FFFFFF"/>
                </a:solidFill>
                <a:latin typeface="DINPro"/>
                <a:cs typeface="DINPro"/>
              </a:rPr>
              <a:t>03</a:t>
            </a:r>
            <a:r>
              <a:rPr kumimoji="0" sz="3900" b="1" kern="0" baseline="3205" dirty="0">
                <a:solidFill>
                  <a:srgbClr val="FFFFFF"/>
                </a:solidFill>
                <a:latin typeface="AXIS Std"/>
                <a:cs typeface="AXIS Std"/>
              </a:rPr>
              <a:t>-</a:t>
            </a:r>
            <a:r>
              <a:rPr kumimoji="0" sz="3250" b="1" kern="0" spc="-10" dirty="0">
                <a:solidFill>
                  <a:srgbClr val="FFFFFF"/>
                </a:solidFill>
                <a:latin typeface="DINPro"/>
                <a:cs typeface="DINPro"/>
              </a:rPr>
              <a:t>1234</a:t>
            </a:r>
            <a:r>
              <a:rPr kumimoji="0" sz="3900" b="1" kern="0" spc="-15" baseline="3205" dirty="0">
                <a:solidFill>
                  <a:srgbClr val="FFFFFF"/>
                </a:solidFill>
                <a:latin typeface="AXIS Std"/>
                <a:cs typeface="AXIS Std"/>
              </a:rPr>
              <a:t>-</a:t>
            </a:r>
            <a:r>
              <a:rPr kumimoji="0" sz="3250" b="1" kern="0" spc="-20" dirty="0">
                <a:solidFill>
                  <a:srgbClr val="FFFFFF"/>
                </a:solidFill>
                <a:latin typeface="DINPro"/>
                <a:cs typeface="DINPro"/>
              </a:rPr>
              <a:t>1111</a:t>
            </a:r>
            <a:endParaRPr kumimoji="0" sz="3250" kern="0">
              <a:solidFill>
                <a:sysClr val="windowText" lastClr="000000"/>
              </a:solidFill>
              <a:latin typeface="DINPro"/>
              <a:cs typeface="DINPro"/>
            </a:endParaRPr>
          </a:p>
          <a:p>
            <a:pPr marL="12699" defTabSz="914309">
              <a:spcBef>
                <a:spcPts val="75"/>
              </a:spcBef>
            </a:pPr>
            <a:r>
              <a:rPr kumimoji="0" sz="105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住所：東京都江東区豊洲</a:t>
            </a:r>
            <a:r>
              <a:rPr kumimoji="0" sz="1050" kern="0" spc="185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 </a:t>
            </a:r>
            <a:r>
              <a:rPr kumimoji="0" sz="105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3-2-</a:t>
            </a:r>
            <a:r>
              <a:rPr kumimoji="0" sz="1050" kern="0" spc="-5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</a:t>
            </a:r>
            <a:endParaRPr kumimoji="0" sz="1050" kern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68686" y="5004394"/>
            <a:ext cx="3192315" cy="2311699"/>
          </a:xfrm>
          <a:prstGeom prst="rect">
            <a:avLst/>
          </a:prstGeom>
        </p:spPr>
        <p:txBody>
          <a:bodyPr vert="horz" wrap="square" lIns="0" tIns="442531" rIns="0" bIns="0" rtlCol="0">
            <a:spAutoFit/>
          </a:bodyPr>
          <a:lstStyle/>
          <a:p>
            <a:pPr marL="12699" defTabSz="914309">
              <a:spcBef>
                <a:spcPts val="3485"/>
              </a:spcBef>
            </a:pPr>
            <a:r>
              <a:rPr kumimoji="0" sz="6299" b="1" kern="0" spc="-110" dirty="0">
                <a:solidFill>
                  <a:srgbClr val="231F20"/>
                </a:solidFill>
                <a:latin typeface="UDShinGoPro-DeBold"/>
                <a:cs typeface="UDShinGoPro-DeBold"/>
              </a:rPr>
              <a:t>レジ部門</a:t>
            </a:r>
            <a:endParaRPr kumimoji="0" sz="6299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  <a:p>
            <a:pPr marL="46350" defTabSz="914309">
              <a:spcBef>
                <a:spcPts val="2190"/>
              </a:spcBef>
            </a:pPr>
            <a:r>
              <a:rPr kumimoji="0" sz="4050" b="1" kern="0" dirty="0">
                <a:solidFill>
                  <a:srgbClr val="231F20"/>
                </a:solidFill>
                <a:latin typeface="UDShinGoPro-DeBold"/>
                <a:cs typeface="UDShinGoPro-DeBold"/>
              </a:rPr>
              <a:t>1,000</a:t>
            </a:r>
            <a:r>
              <a:rPr kumimoji="0" sz="4050" b="1" kern="0" spc="-195" dirty="0">
                <a:solidFill>
                  <a:srgbClr val="231F20"/>
                </a:solidFill>
                <a:latin typeface="UDShinGoPro-DeBold"/>
                <a:cs typeface="UDShinGoPro-DeBold"/>
              </a:rPr>
              <a:t> 円</a:t>
            </a:r>
            <a:endParaRPr kumimoji="0" sz="405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02422" y="7563035"/>
            <a:ext cx="3219616" cy="646336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defTabSz="914309">
              <a:spcBef>
                <a:spcPts val="120"/>
              </a:spcBef>
            </a:pPr>
            <a:r>
              <a:rPr kumimoji="0" sz="4050" b="1" kern="0" spc="-10" dirty="0">
                <a:solidFill>
                  <a:srgbClr val="231F20"/>
                </a:solidFill>
                <a:latin typeface="UDShinGoPro-DeBold"/>
                <a:cs typeface="UDShinGoPro-DeBold"/>
              </a:rPr>
              <a:t>8:00～21:00</a:t>
            </a:r>
            <a:endParaRPr kumimoji="0" sz="405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902421" y="8084581"/>
            <a:ext cx="3800557" cy="1111723"/>
          </a:xfrm>
          <a:prstGeom prst="rect">
            <a:avLst/>
          </a:prstGeom>
        </p:spPr>
        <p:txBody>
          <a:bodyPr vert="horz" wrap="square" lIns="0" tIns="102855" rIns="0" bIns="0" rtlCol="0">
            <a:spAutoFit/>
          </a:bodyPr>
          <a:lstStyle/>
          <a:p>
            <a:pPr marL="13969" defTabSz="914309">
              <a:spcBef>
                <a:spcPts val="810"/>
              </a:spcBef>
            </a:pPr>
            <a:r>
              <a:rPr kumimoji="0" sz="2100" b="1" kern="0" spc="-120" dirty="0">
                <a:solidFill>
                  <a:srgbClr val="231F20"/>
                </a:solidFill>
                <a:latin typeface="UDShinGoPro-DeBold"/>
                <a:cs typeface="UDShinGoPro-DeBold"/>
              </a:rPr>
              <a:t>のうち</a:t>
            </a:r>
            <a:r>
              <a:rPr kumimoji="0" sz="2100" b="1" kern="0" dirty="0">
                <a:solidFill>
                  <a:srgbClr val="231F20"/>
                </a:solidFill>
                <a:latin typeface="UDShinGoPro-DeBold"/>
                <a:cs typeface="UDShinGoPro-DeBold"/>
              </a:rPr>
              <a:t>4時間以上応相</a:t>
            </a:r>
            <a:r>
              <a:rPr kumimoji="0" sz="2100" b="1" kern="0" spc="-50" dirty="0">
                <a:solidFill>
                  <a:srgbClr val="231F20"/>
                </a:solidFill>
                <a:latin typeface="UDShinGoPro-DeBold"/>
                <a:cs typeface="UDShinGoPro-DeBold"/>
              </a:rPr>
              <a:t>談</a:t>
            </a:r>
            <a:endParaRPr kumimoji="0" sz="210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  <a:p>
            <a:pPr marL="12699" defTabSz="914309">
              <a:spcBef>
                <a:spcPts val="1120"/>
              </a:spcBef>
            </a:pPr>
            <a:r>
              <a:rPr kumimoji="0" sz="3500" b="1" kern="0" spc="-35" dirty="0">
                <a:solidFill>
                  <a:srgbClr val="231F20"/>
                </a:solidFill>
                <a:latin typeface="UDShinGoPro-DeBold"/>
                <a:cs typeface="UDShinGoPro-DeBold"/>
              </a:rPr>
              <a:t>週</a:t>
            </a:r>
            <a:r>
              <a:rPr kumimoji="0" sz="3500" b="1" kern="0" spc="-60" dirty="0">
                <a:solidFill>
                  <a:srgbClr val="231F20"/>
                </a:solidFill>
                <a:latin typeface="UDShinGoPro-DeBold"/>
                <a:cs typeface="UDShinGoPro-DeBold"/>
              </a:rPr>
              <a:t>3</a:t>
            </a:r>
            <a:r>
              <a:rPr kumimoji="0" sz="3500" b="1" kern="0" spc="-120" dirty="0">
                <a:solidFill>
                  <a:srgbClr val="231F20"/>
                </a:solidFill>
                <a:latin typeface="UDShinGoPro-DeBold"/>
                <a:cs typeface="UDShinGoPro-DeBold"/>
              </a:rPr>
              <a:t>から可能です。</a:t>
            </a:r>
            <a:endParaRPr kumimoji="0" sz="3500" kern="0">
              <a:solidFill>
                <a:sysClr val="windowText" lastClr="000000"/>
              </a:solidFill>
              <a:latin typeface="UDShinGoPro-DeBold"/>
              <a:cs typeface="UDShinGoPro-DeBold"/>
            </a:endParaRPr>
          </a:p>
        </p:txBody>
      </p:sp>
    </p:spTree>
    <p:extLst>
      <p:ext uri="{BB962C8B-B14F-4D97-AF65-F5344CB8AC3E}">
        <p14:creationId xmlns:p14="http://schemas.microsoft.com/office/powerpoint/2010/main" val="17177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139</Words>
  <Application>Microsoft Macintosh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7" baseType="lpstr">
      <vt:lpstr>A-OTF UD Shin Go NT Pro</vt:lpstr>
      <vt:lpstr>A-OTF UD Shin Maru Go Pro</vt:lpstr>
      <vt:lpstr>AXIS Std</vt:lpstr>
      <vt:lpstr>Calibri</vt:lpstr>
      <vt:lpstr>Calibri Light</vt:lpstr>
      <vt:lpstr>DINPro</vt:lpstr>
      <vt:lpstr>HG丸ｺﾞｼｯｸM-PRO</vt:lpstr>
      <vt:lpstr>ＭＳ Ｐゴシック</vt:lpstr>
      <vt:lpstr>UDShinGoPro-DeBold</vt:lpstr>
      <vt:lpstr>UDShinGoPro-Medium</vt:lpstr>
      <vt:lpstr>UDShinMGoPro-DeBold</vt:lpstr>
      <vt:lpstr>UDShinMGoPro-Medium</vt:lpstr>
      <vt:lpstr>Arial</vt:lpstr>
      <vt:lpstr>11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2022-06-07T07:33:27Z</dcterms:modified>
</cp:coreProperties>
</file>