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A04"/>
    <a:srgbClr val="663300"/>
    <a:srgbClr val="009900"/>
    <a:srgbClr val="FF2F2F"/>
    <a:srgbClr val="FF5050"/>
    <a:srgbClr val="7F9ED7"/>
    <a:srgbClr val="6A8ED0"/>
    <a:srgbClr val="FFFF66"/>
    <a:srgbClr val="000070"/>
    <a:srgbClr val="000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9" autoAdjust="0"/>
    <p:restoredTop sz="94660"/>
  </p:normalViewPr>
  <p:slideViewPr>
    <p:cSldViewPr snapToGrid="0">
      <p:cViewPr>
        <p:scale>
          <a:sx n="75" d="100"/>
          <a:sy n="75" d="100"/>
        </p:scale>
        <p:origin x="2040" y="-715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1B3F76AB-D13B-A56E-6896-A1368F91B2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46993F-CA73-9835-30EB-CA6778A1C237}"/>
              </a:ext>
            </a:extLst>
          </p:cNvPr>
          <p:cNvSpPr/>
          <p:nvPr/>
        </p:nvSpPr>
        <p:spPr>
          <a:xfrm>
            <a:off x="1742069" y="4818841"/>
            <a:ext cx="1360211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勤務地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BF8532-3E60-5920-99A2-517943409E03}"/>
              </a:ext>
            </a:extLst>
          </p:cNvPr>
          <p:cNvSpPr/>
          <p:nvPr/>
        </p:nvSpPr>
        <p:spPr>
          <a:xfrm>
            <a:off x="5013970" y="641536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休日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4A37F40-5D04-4741-280A-63EBC7441484}"/>
              </a:ext>
            </a:extLst>
          </p:cNvPr>
          <p:cNvSpPr/>
          <p:nvPr/>
        </p:nvSpPr>
        <p:spPr>
          <a:xfrm>
            <a:off x="5014451" y="4837270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時給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134249-1CB2-8FCF-F79B-5E0F4617DFF2}"/>
              </a:ext>
            </a:extLst>
          </p:cNvPr>
          <p:cNvSpPr/>
          <p:nvPr/>
        </p:nvSpPr>
        <p:spPr>
          <a:xfrm>
            <a:off x="5013969" y="805580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待遇</a:t>
            </a:r>
            <a:endParaRPr lang="ja-JP" altLang="en-US" sz="26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源ノ角ゴシック Code JP M" panose="020B0600000000000000" pitchFamily="34" charset="-128"/>
              <a:ea typeface="源ノ角ゴシック Code JP M" panose="020B0600000000000000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E4739E4-394C-04C3-997B-E6A940B63B08}"/>
              </a:ext>
            </a:extLst>
          </p:cNvPr>
          <p:cNvSpPr/>
          <p:nvPr/>
        </p:nvSpPr>
        <p:spPr>
          <a:xfrm>
            <a:off x="1742068" y="6415363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時間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6258D25-6619-9BE0-1B6F-3E36B2541360}"/>
              </a:ext>
            </a:extLst>
          </p:cNvPr>
          <p:cNvSpPr/>
          <p:nvPr/>
        </p:nvSpPr>
        <p:spPr>
          <a:xfrm>
            <a:off x="1727326" y="8083129"/>
            <a:ext cx="1166699" cy="638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6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年齢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1F334A-AE54-09BB-AD8F-DC505FF6291A}"/>
              </a:ext>
            </a:extLst>
          </p:cNvPr>
          <p:cNvSpPr/>
          <p:nvPr/>
        </p:nvSpPr>
        <p:spPr>
          <a:xfrm>
            <a:off x="979875" y="5489952"/>
            <a:ext cx="2623822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呑み食いどころ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明日来</a:t>
            </a:r>
            <a:endParaRPr lang="ja-JP" altLang="en-US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9053133-AD05-8531-4D13-D963232EC8B1}"/>
              </a:ext>
            </a:extLst>
          </p:cNvPr>
          <p:cNvSpPr/>
          <p:nvPr/>
        </p:nvSpPr>
        <p:spPr>
          <a:xfrm>
            <a:off x="4809250" y="5566896"/>
            <a:ext cx="1849817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1,000</a:t>
            </a:r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円～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r>
              <a:rPr lang="en-US" altLang="ja-JP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昇給制度あり</a:t>
            </a:r>
            <a:endParaRPr lang="ja-JP" altLang="en-US" sz="1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FAED384-BDD9-9CF8-1F8B-9C37D61BB1BB}"/>
              </a:ext>
            </a:extLst>
          </p:cNvPr>
          <p:cNvSpPr/>
          <p:nvPr/>
        </p:nvSpPr>
        <p:spPr>
          <a:xfrm>
            <a:off x="766555" y="7024279"/>
            <a:ext cx="308824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</a:t>
            </a:r>
            <a:r>
              <a:rPr lang="en-US" altLang="ja-JP" sz="26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7</a:t>
            </a:r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: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00</a:t>
            </a:r>
            <a:r>
              <a:rPr lang="ja-JP" altLang="en-US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</a:t>
            </a:r>
            <a:r>
              <a:rPr lang="en-US" altLang="ja-JP" sz="2600" b="0" cap="none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24:</a:t>
            </a:r>
            <a:r>
              <a:rPr lang="en-US" altLang="ja-JP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00</a:t>
            </a:r>
            <a:endParaRPr lang="en-US" altLang="ja-JP" sz="2600" b="0" cap="none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１日４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h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～、週２日～</a:t>
            </a:r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OK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！</a:t>
            </a:r>
            <a:endParaRPr lang="en-US" altLang="ja-JP" sz="1600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b="0" cap="none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土・日勤務できる方大歓迎！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95E0115-CD25-7AD6-7C7F-AC16757A7769}"/>
              </a:ext>
            </a:extLst>
          </p:cNvPr>
          <p:cNvSpPr/>
          <p:nvPr/>
        </p:nvSpPr>
        <p:spPr>
          <a:xfrm>
            <a:off x="4053198" y="7120146"/>
            <a:ext cx="308824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シフト制</a:t>
            </a:r>
            <a:endParaRPr lang="en-US" altLang="ja-JP" sz="26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en-US" altLang="ja-JP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※</a:t>
            </a:r>
            <a:r>
              <a:rPr lang="ja-JP" altLang="en-US" sz="1600" spc="-30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学生、フリーター、既婚者歓迎</a:t>
            </a:r>
            <a:endParaRPr lang="ja-JP" altLang="en-US" sz="1600" b="0" cap="none" spc="-3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3E71A8B-11A2-A387-D2AF-B4DD78E2715B}"/>
              </a:ext>
            </a:extLst>
          </p:cNvPr>
          <p:cNvSpPr/>
          <p:nvPr/>
        </p:nvSpPr>
        <p:spPr>
          <a:xfrm>
            <a:off x="242911" y="8694055"/>
            <a:ext cx="3848904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18</a:t>
            </a:r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～</a:t>
            </a:r>
            <a:r>
              <a:rPr lang="en-US" altLang="ja-JP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50</a:t>
            </a:r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歳位、</a:t>
            </a:r>
            <a:r>
              <a:rPr lang="ja-JP" altLang="en-US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男女不問</a:t>
            </a:r>
            <a:endParaRPr lang="ja-JP" altLang="en-US" sz="2600" b="0" cap="none" spc="-15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41423C9-F37E-1C2A-9EE2-2BBC88A71E50}"/>
              </a:ext>
            </a:extLst>
          </p:cNvPr>
          <p:cNvSpPr/>
          <p:nvPr/>
        </p:nvSpPr>
        <p:spPr>
          <a:xfrm>
            <a:off x="3508570" y="8701967"/>
            <a:ext cx="4072579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600" b="0" cap="none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交通費支給</a:t>
            </a:r>
            <a:r>
              <a:rPr lang="ja-JP" altLang="en-US" sz="2600" spc="-15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、制服貸与</a:t>
            </a:r>
            <a:endParaRPr lang="ja-JP" altLang="en-US" sz="2600" b="0" cap="none" spc="-15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4FF5795-E03A-5CED-F755-DE365736888A}"/>
              </a:ext>
            </a:extLst>
          </p:cNvPr>
          <p:cNvSpPr/>
          <p:nvPr/>
        </p:nvSpPr>
        <p:spPr>
          <a:xfrm rot="21063174">
            <a:off x="108509" y="9618598"/>
            <a:ext cx="154226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000" cap="none" spc="-300" dirty="0">
                <a:ln w="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ご応募・</a:t>
            </a:r>
            <a:endParaRPr lang="en-US" altLang="ja-JP" sz="2000" cap="none" spc="-300" dirty="0">
              <a:ln w="0">
                <a:solidFill>
                  <a:srgbClr val="663300"/>
                </a:solidFill>
              </a:ln>
              <a:solidFill>
                <a:srgbClr val="6633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algn="ctr"/>
            <a:r>
              <a:rPr lang="ja-JP" altLang="en-US" sz="2000" cap="none" spc="-300" dirty="0">
                <a:ln w="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お問い合わせ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049B19C-89ED-62E0-C50D-E8AF7AFC849A}"/>
              </a:ext>
            </a:extLst>
          </p:cNvPr>
          <p:cNvSpPr/>
          <p:nvPr/>
        </p:nvSpPr>
        <p:spPr>
          <a:xfrm>
            <a:off x="1520839" y="10010419"/>
            <a:ext cx="64723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000" b="0" cap="none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TEL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.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０３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１２３４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５６７８</a:t>
            </a:r>
            <a:r>
              <a:rPr lang="ja-JP" altLang="en-US" sz="18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（担当：明日来）</a:t>
            </a:r>
            <a:endParaRPr lang="ja-JP" altLang="en-US" sz="1800" b="0" cap="none" spc="-30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7A8BEA8-131D-7CCB-6A49-60928DC59411}"/>
              </a:ext>
            </a:extLst>
          </p:cNvPr>
          <p:cNvSpPr/>
          <p:nvPr/>
        </p:nvSpPr>
        <p:spPr>
          <a:xfrm>
            <a:off x="979875" y="9722248"/>
            <a:ext cx="758838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600" cap="none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EL" panose="020B0200000000000000" pitchFamily="34" charset="-128"/>
                <a:ea typeface="源ノ角ゴシック Code JP EL" panose="020B0200000000000000" pitchFamily="34" charset="-128"/>
              </a:rPr>
              <a:t>電話後、履歴書をご持参ください。まずはお気軽にお電話ください！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21D7DF5-FCDA-29DD-AB9B-444891D4D299}"/>
              </a:ext>
            </a:extLst>
          </p:cNvPr>
          <p:cNvSpPr/>
          <p:nvPr/>
        </p:nvSpPr>
        <p:spPr>
          <a:xfrm rot="21108346">
            <a:off x="137627" y="1245074"/>
            <a:ext cx="3843507" cy="8376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b="0" cap="none" spc="0" dirty="0">
                <a:ln w="571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キッチン・ホール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E91BC9E-F5C9-BA7D-4018-78A3C96509CD}"/>
              </a:ext>
            </a:extLst>
          </p:cNvPr>
          <p:cNvSpPr/>
          <p:nvPr/>
        </p:nvSpPr>
        <p:spPr>
          <a:xfrm rot="21108346">
            <a:off x="105754" y="1413964"/>
            <a:ext cx="4740326" cy="16656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00" b="1" cap="none" spc="-3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スタッフ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A6FF22-6E55-6793-C67C-7C37F2AE69F8}"/>
              </a:ext>
            </a:extLst>
          </p:cNvPr>
          <p:cNvSpPr/>
          <p:nvPr/>
        </p:nvSpPr>
        <p:spPr>
          <a:xfrm rot="21108346">
            <a:off x="3742620" y="-408058"/>
            <a:ext cx="4039877" cy="30940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100" b="0" cap="none" spc="-300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源ノ角ゴシック Code JP M" panose="020B0600000000000000" pitchFamily="34" charset="-128"/>
                <a:ea typeface="源ノ角ゴシック Code JP M" panose="020B0600000000000000" pitchFamily="34" charset="-128"/>
              </a:rPr>
              <a:t>募集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D1BE359-15ED-8A6A-9D37-96E492A6BBD1}"/>
              </a:ext>
            </a:extLst>
          </p:cNvPr>
          <p:cNvSpPr/>
          <p:nvPr/>
        </p:nvSpPr>
        <p:spPr>
          <a:xfrm rot="21108346">
            <a:off x="529679" y="593187"/>
            <a:ext cx="315854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b="1" cap="none" spc="-300" dirty="0">
                <a:ln w="28575">
                  <a:noFill/>
                </a:ln>
                <a:solidFill>
                  <a:srgbClr val="FCEA04"/>
                </a:solidFill>
                <a:latin typeface="メイリオ" panose="020B0604030504040204" pitchFamily="50" charset="-128"/>
                <a:ea typeface="源ノ角ゴシック Code JP M" panose="020B0600000000000000" pitchFamily="34" charset="-128"/>
              </a:rPr>
              <a:t>年齢・経験不問！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5B5CC95-575E-4F70-AEC3-B99C0D40FD4F}"/>
              </a:ext>
            </a:extLst>
          </p:cNvPr>
          <p:cNvCxnSpPr>
            <a:cxnSpLocks/>
          </p:cNvCxnSpPr>
          <p:nvPr/>
        </p:nvCxnSpPr>
        <p:spPr>
          <a:xfrm>
            <a:off x="156457" y="1076736"/>
            <a:ext cx="366057" cy="483278"/>
          </a:xfrm>
          <a:prstGeom prst="line">
            <a:avLst/>
          </a:prstGeom>
          <a:ln w="28575">
            <a:solidFill>
              <a:srgbClr val="FCEA0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ACFD91A-668C-D1A1-76B4-1496D4C42C54}"/>
              </a:ext>
            </a:extLst>
          </p:cNvPr>
          <p:cNvCxnSpPr>
            <a:cxnSpLocks/>
          </p:cNvCxnSpPr>
          <p:nvPr/>
        </p:nvCxnSpPr>
        <p:spPr>
          <a:xfrm flipH="1">
            <a:off x="3566600" y="468200"/>
            <a:ext cx="167487" cy="573446"/>
          </a:xfrm>
          <a:prstGeom prst="line">
            <a:avLst/>
          </a:prstGeom>
          <a:ln w="28575">
            <a:solidFill>
              <a:srgbClr val="FCEA0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25894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207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UD デジタル 教科書体 N-B</vt:lpstr>
      <vt:lpstr>UD デジタル 教科書体 NK-R</vt:lpstr>
      <vt:lpstr>UD デジタル 教科書体 N-R</vt:lpstr>
      <vt:lpstr>メイリオ</vt:lpstr>
      <vt:lpstr>源ノ角ゴシック Code JP EL</vt:lpstr>
      <vt:lpstr>源ノ角ゴシック Code JP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2022-06-10T14:21:10Z</dcterms:modified>
</cp:coreProperties>
</file>