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2F2F"/>
    <a:srgbClr val="FF5050"/>
    <a:srgbClr val="7F9ED7"/>
    <a:srgbClr val="FCEA04"/>
    <a:srgbClr val="6A8ED0"/>
    <a:srgbClr val="663300"/>
    <a:srgbClr val="FFFF66"/>
    <a:srgbClr val="000070"/>
    <a:srgbClr val="000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9" autoAdjust="0"/>
    <p:restoredTop sz="94660"/>
  </p:normalViewPr>
  <p:slideViewPr>
    <p:cSldViewPr snapToGrid="0">
      <p:cViewPr varScale="1">
        <p:scale>
          <a:sx n="62" d="100"/>
          <a:sy n="62" d="100"/>
        </p:scale>
        <p:origin x="2366" y="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 descr="棒グラフ が含まれている画像&#10;&#10;自動的に生成された説明">
            <a:extLst>
              <a:ext uri="{FF2B5EF4-FFF2-40B4-BE49-F238E27FC236}">
                <a16:creationId xmlns:a16="http://schemas.microsoft.com/office/drawing/2014/main" id="{9B9DC9D4-C070-C0C1-4D72-54BC10DE5A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" y="-1"/>
            <a:ext cx="7775554" cy="10907713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46993F-CA73-9835-30EB-CA6778A1C237}"/>
              </a:ext>
            </a:extLst>
          </p:cNvPr>
          <p:cNvSpPr/>
          <p:nvPr/>
        </p:nvSpPr>
        <p:spPr>
          <a:xfrm>
            <a:off x="1742069" y="3630121"/>
            <a:ext cx="1360211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勤務地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1BF8532-3E60-5920-99A2-517943409E03}"/>
              </a:ext>
            </a:extLst>
          </p:cNvPr>
          <p:cNvSpPr/>
          <p:nvPr/>
        </p:nvSpPr>
        <p:spPr>
          <a:xfrm>
            <a:off x="5013970" y="5226643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休日</a:t>
            </a:r>
            <a:endParaRPr lang="ja-JP" altLang="en-US" sz="26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源ノ角ゴシック Code JP M" panose="020B0600000000000000" pitchFamily="34" charset="-128"/>
              <a:ea typeface="源ノ角ゴシック Code JP M" panose="020B0600000000000000" pitchFamily="34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4A37F40-5D04-4741-280A-63EBC7441484}"/>
              </a:ext>
            </a:extLst>
          </p:cNvPr>
          <p:cNvSpPr/>
          <p:nvPr/>
        </p:nvSpPr>
        <p:spPr>
          <a:xfrm>
            <a:off x="5014451" y="3648550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時給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1134249-1CB2-8FCF-F79B-5E0F4617DFF2}"/>
              </a:ext>
            </a:extLst>
          </p:cNvPr>
          <p:cNvSpPr/>
          <p:nvPr/>
        </p:nvSpPr>
        <p:spPr>
          <a:xfrm>
            <a:off x="5013969" y="6867083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待遇</a:t>
            </a:r>
            <a:endParaRPr lang="ja-JP" altLang="en-US" sz="26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源ノ角ゴシック Code JP M" panose="020B0600000000000000" pitchFamily="34" charset="-128"/>
              <a:ea typeface="源ノ角ゴシック Code JP M" panose="020B0600000000000000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E4739E4-394C-04C3-997B-E6A940B63B08}"/>
              </a:ext>
            </a:extLst>
          </p:cNvPr>
          <p:cNvSpPr/>
          <p:nvPr/>
        </p:nvSpPr>
        <p:spPr>
          <a:xfrm>
            <a:off x="1742068" y="5226643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時間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6258D25-6619-9BE0-1B6F-3E36B2541360}"/>
              </a:ext>
            </a:extLst>
          </p:cNvPr>
          <p:cNvSpPr/>
          <p:nvPr/>
        </p:nvSpPr>
        <p:spPr>
          <a:xfrm>
            <a:off x="1727326" y="6894409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年齢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31F334A-AE54-09BB-AD8F-DC505FF6291A}"/>
              </a:ext>
            </a:extLst>
          </p:cNvPr>
          <p:cNvSpPr/>
          <p:nvPr/>
        </p:nvSpPr>
        <p:spPr>
          <a:xfrm>
            <a:off x="979875" y="4301232"/>
            <a:ext cx="2623822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ライフショップ</a:t>
            </a:r>
            <a:r>
              <a:rPr lang="ja-JP" altLang="en-US" sz="2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ＡＳＫＵＬ</a:t>
            </a:r>
            <a:endParaRPr lang="ja-JP" altLang="en-US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9053133-AD05-8531-4D13-D963232EC8B1}"/>
              </a:ext>
            </a:extLst>
          </p:cNvPr>
          <p:cNvSpPr/>
          <p:nvPr/>
        </p:nvSpPr>
        <p:spPr>
          <a:xfrm>
            <a:off x="4809250" y="4378176"/>
            <a:ext cx="1849817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９００円～</a:t>
            </a:r>
            <a:endParaRPr lang="en-US" altLang="ja-JP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r>
              <a:rPr lang="en-US" altLang="ja-JP" sz="1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昇給制度あり</a:t>
            </a:r>
            <a:endParaRPr lang="ja-JP" altLang="en-US" sz="1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FAED384-BDD9-9CF8-1F8B-9C37D61BB1BB}"/>
              </a:ext>
            </a:extLst>
          </p:cNvPr>
          <p:cNvSpPr/>
          <p:nvPr/>
        </p:nvSpPr>
        <p:spPr>
          <a:xfrm>
            <a:off x="766555" y="5835559"/>
            <a:ext cx="3088240" cy="984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600" b="0" cap="none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</a:t>
            </a:r>
            <a:r>
              <a:rPr lang="en-US" altLang="ja-JP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0</a:t>
            </a:r>
            <a:r>
              <a:rPr lang="en-US" altLang="ja-JP" sz="2600" b="0" cap="none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:</a:t>
            </a:r>
            <a:r>
              <a:rPr lang="en-US" altLang="ja-JP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00</a:t>
            </a:r>
            <a:r>
              <a:rPr lang="ja-JP" altLang="en-US" sz="2600" b="0" cap="none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～</a:t>
            </a:r>
            <a:r>
              <a:rPr lang="en-US" altLang="ja-JP" sz="2600" b="0" cap="none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22:</a:t>
            </a:r>
            <a:r>
              <a:rPr lang="en-US" altLang="ja-JP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00</a:t>
            </a:r>
            <a:endParaRPr lang="en-US" altLang="ja-JP" sz="2600" b="0" cap="none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１日４</a:t>
            </a:r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h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～、週２日～</a:t>
            </a:r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OK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！</a:t>
            </a:r>
            <a:endParaRPr lang="en-US" altLang="ja-JP" sz="1600" spc="-30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en-US" altLang="ja-JP" sz="1600" b="0" cap="none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b="0" cap="none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土・日勤務できる方大歓迎！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95E0115-CD25-7AD6-7C7F-AC16757A7769}"/>
              </a:ext>
            </a:extLst>
          </p:cNvPr>
          <p:cNvSpPr/>
          <p:nvPr/>
        </p:nvSpPr>
        <p:spPr>
          <a:xfrm>
            <a:off x="4053198" y="5931426"/>
            <a:ext cx="3088240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シフト制</a:t>
            </a:r>
            <a:endParaRPr lang="en-US" altLang="ja-JP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学生、フリーター、既婚者歓迎</a:t>
            </a:r>
            <a:endParaRPr lang="ja-JP" altLang="en-US" sz="1600" b="0" cap="none" spc="-30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3E71A8B-11A2-A387-D2AF-B4DD78E2715B}"/>
              </a:ext>
            </a:extLst>
          </p:cNvPr>
          <p:cNvSpPr/>
          <p:nvPr/>
        </p:nvSpPr>
        <p:spPr>
          <a:xfrm>
            <a:off x="242911" y="7505335"/>
            <a:ext cx="3848904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600" b="0" cap="none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18</a:t>
            </a:r>
            <a:r>
              <a:rPr lang="ja-JP" altLang="en-US" sz="2600" b="0" cap="none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～</a:t>
            </a:r>
            <a:r>
              <a:rPr lang="en-US" altLang="ja-JP" sz="2600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50</a:t>
            </a:r>
            <a:r>
              <a:rPr lang="ja-JP" altLang="en-US" sz="2600" b="0" cap="none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歳位、</a:t>
            </a:r>
            <a:r>
              <a:rPr lang="ja-JP" altLang="en-US" sz="2600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男女不問</a:t>
            </a:r>
            <a:endParaRPr lang="ja-JP" altLang="en-US" sz="2600" b="0" cap="none" spc="-15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41423C9-F37E-1C2A-9EE2-2BBC88A71E50}"/>
              </a:ext>
            </a:extLst>
          </p:cNvPr>
          <p:cNvSpPr/>
          <p:nvPr/>
        </p:nvSpPr>
        <p:spPr>
          <a:xfrm>
            <a:off x="3508570" y="7513247"/>
            <a:ext cx="4072579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600" b="0" cap="none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交通費支給</a:t>
            </a:r>
            <a:r>
              <a:rPr lang="ja-JP" altLang="en-US" sz="2600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、制服貸与</a:t>
            </a:r>
            <a:endParaRPr lang="ja-JP" altLang="en-US" sz="2600" b="0" cap="none" spc="-15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2155930-EC5C-D65B-400B-39D9E5DCC6B1}"/>
              </a:ext>
            </a:extLst>
          </p:cNvPr>
          <p:cNvSpPr/>
          <p:nvPr/>
        </p:nvSpPr>
        <p:spPr>
          <a:xfrm>
            <a:off x="587307" y="8138367"/>
            <a:ext cx="660095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800" cap="none" spc="-150" dirty="0">
                <a:ln w="0">
                  <a:solidFill>
                    <a:srgbClr val="009900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EL" panose="020B0200000000000000" pitchFamily="34" charset="-128"/>
                <a:ea typeface="源ノ角ゴシック Code JP EL" panose="020B0200000000000000" pitchFamily="34" charset="-128"/>
              </a:rPr>
              <a:t>この街で一緒に働くあなたをスタッフ一同おまちしています！</a:t>
            </a: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3C332703-BC8F-F73E-6DAF-9819C4FC929E}"/>
              </a:ext>
            </a:extLst>
          </p:cNvPr>
          <p:cNvSpPr/>
          <p:nvPr/>
        </p:nvSpPr>
        <p:spPr>
          <a:xfrm>
            <a:off x="280213" y="9808840"/>
            <a:ext cx="1394009" cy="79965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4FF5795-E03A-5CED-F755-DE365736888A}"/>
              </a:ext>
            </a:extLst>
          </p:cNvPr>
          <p:cNvSpPr/>
          <p:nvPr/>
        </p:nvSpPr>
        <p:spPr>
          <a:xfrm>
            <a:off x="202940" y="9891525"/>
            <a:ext cx="152438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800" cap="none" spc="-300" dirty="0">
                <a:ln w="0">
                  <a:noFill/>
                </a:ln>
                <a:solidFill>
                  <a:srgbClr val="00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ご応募・</a:t>
            </a:r>
            <a:endParaRPr lang="en-US" altLang="ja-JP" sz="1800" cap="none" spc="-300" dirty="0">
              <a:ln w="0">
                <a:noFill/>
              </a:ln>
              <a:solidFill>
                <a:srgbClr val="00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ja-JP" altLang="en-US" sz="1800" cap="none" spc="-300" dirty="0">
                <a:ln w="0">
                  <a:noFill/>
                </a:ln>
                <a:solidFill>
                  <a:srgbClr val="00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お問い合わせ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049B19C-89ED-62E0-C50D-E8AF7AFC849A}"/>
              </a:ext>
            </a:extLst>
          </p:cNvPr>
          <p:cNvSpPr/>
          <p:nvPr/>
        </p:nvSpPr>
        <p:spPr>
          <a:xfrm>
            <a:off x="1520839" y="10010419"/>
            <a:ext cx="64723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4000" b="0" cap="none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TEL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.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０３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-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１２３４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-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５６７８</a:t>
            </a:r>
            <a:r>
              <a:rPr lang="ja-JP" altLang="en-US" sz="18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（担当：明日来）</a:t>
            </a:r>
            <a:endParaRPr lang="ja-JP" altLang="en-US" sz="1800" b="0" cap="none" spc="-30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7A8BEA8-131D-7CCB-6A49-60928DC59411}"/>
              </a:ext>
            </a:extLst>
          </p:cNvPr>
          <p:cNvSpPr/>
          <p:nvPr/>
        </p:nvSpPr>
        <p:spPr>
          <a:xfrm>
            <a:off x="883420" y="9722248"/>
            <a:ext cx="7588383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600" b="1" cap="none" spc="-15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EL" panose="020B0200000000000000" pitchFamily="34" charset="-128"/>
                <a:ea typeface="源ノ角ゴシック Code JP EL" panose="020B0200000000000000" pitchFamily="34" charset="-128"/>
              </a:rPr>
              <a:t>電話後、履歴書をご持参ください。まずはお気軽にお電話ください。</a:t>
            </a:r>
          </a:p>
        </p:txBody>
      </p:sp>
      <p:pic>
        <p:nvPicPr>
          <p:cNvPr id="24" name="図 23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44201641-D99F-B077-580D-6138BEDD30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75" y="459331"/>
            <a:ext cx="6815342" cy="335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58943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209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UD デジタル 教科書体 NK-R</vt:lpstr>
      <vt:lpstr>UD デジタル 教科書体 N-R</vt:lpstr>
      <vt:lpstr>源ノ角ゴシック Code JP EL</vt:lpstr>
      <vt:lpstr>源ノ角ゴシック Code JP M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2022-06-10T14:21:29Z</dcterms:modified>
</cp:coreProperties>
</file>