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000070"/>
    <a:srgbClr val="00009A"/>
    <a:srgbClr val="FFFEFC"/>
    <a:srgbClr val="4B206E"/>
    <a:srgbClr val="4D0074"/>
    <a:srgbClr val="A50021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79" autoAdjust="0"/>
    <p:restoredTop sz="94660"/>
  </p:normalViewPr>
  <p:slideViewPr>
    <p:cSldViewPr snapToGrid="0">
      <p:cViewPr varScale="1">
        <p:scale>
          <a:sx n="50" d="100"/>
          <a:sy n="50" d="100"/>
        </p:scale>
        <p:origin x="528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&#10;&#10;低い精度で自動的に生成された説明">
            <a:extLst>
              <a:ext uri="{FF2B5EF4-FFF2-40B4-BE49-F238E27FC236}">
                <a16:creationId xmlns:a16="http://schemas.microsoft.com/office/drawing/2014/main" id="{83E4EA05-E59C-D9A7-C655-77E7B3585D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698CD84-0884-18B0-8286-AAD6E7013564}"/>
              </a:ext>
            </a:extLst>
          </p:cNvPr>
          <p:cNvSpPr/>
          <p:nvPr/>
        </p:nvSpPr>
        <p:spPr>
          <a:xfrm>
            <a:off x="357555" y="0"/>
            <a:ext cx="7060463" cy="17720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80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スタッフ募集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046993F-CA73-9835-30EB-CA6778A1C237}"/>
              </a:ext>
            </a:extLst>
          </p:cNvPr>
          <p:cNvSpPr/>
          <p:nvPr/>
        </p:nvSpPr>
        <p:spPr>
          <a:xfrm>
            <a:off x="1814063" y="3991429"/>
            <a:ext cx="1360211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勤務地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1BF8532-3E60-5920-99A2-517943409E03}"/>
              </a:ext>
            </a:extLst>
          </p:cNvPr>
          <p:cNvSpPr/>
          <p:nvPr/>
        </p:nvSpPr>
        <p:spPr>
          <a:xfrm>
            <a:off x="4794813" y="5499576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休日</a:t>
            </a:r>
            <a:endParaRPr lang="ja-JP" altLang="en-US" sz="26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4A37F40-5D04-4741-280A-63EBC7441484}"/>
              </a:ext>
            </a:extLst>
          </p:cNvPr>
          <p:cNvSpPr/>
          <p:nvPr/>
        </p:nvSpPr>
        <p:spPr>
          <a:xfrm>
            <a:off x="4794813" y="3991429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時給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1134249-1CB2-8FCF-F79B-5E0F4617DFF2}"/>
              </a:ext>
            </a:extLst>
          </p:cNvPr>
          <p:cNvSpPr/>
          <p:nvPr/>
        </p:nvSpPr>
        <p:spPr>
          <a:xfrm>
            <a:off x="4794813" y="7083923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待遇</a:t>
            </a:r>
            <a:endParaRPr lang="ja-JP" altLang="en-US" sz="26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E4739E4-394C-04C3-997B-E6A940B63B08}"/>
              </a:ext>
            </a:extLst>
          </p:cNvPr>
          <p:cNvSpPr/>
          <p:nvPr/>
        </p:nvSpPr>
        <p:spPr>
          <a:xfrm>
            <a:off x="1814062" y="5499576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時間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6258D25-6619-9BE0-1B6F-3E36B2541360}"/>
              </a:ext>
            </a:extLst>
          </p:cNvPr>
          <p:cNvSpPr/>
          <p:nvPr/>
        </p:nvSpPr>
        <p:spPr>
          <a:xfrm>
            <a:off x="1814062" y="7115205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年齢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31F334A-AE54-09BB-AD8F-DC505FF6291A}"/>
              </a:ext>
            </a:extLst>
          </p:cNvPr>
          <p:cNvSpPr/>
          <p:nvPr/>
        </p:nvSpPr>
        <p:spPr>
          <a:xfrm>
            <a:off x="1569259" y="4714506"/>
            <a:ext cx="1849817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ドラッグ</a:t>
            </a:r>
            <a:endParaRPr lang="en-US" altLang="ja-JP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ja-JP" altLang="en-US" sz="26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ＡＳＫＵＬ</a:t>
            </a:r>
            <a:endParaRPr lang="ja-JP" altLang="en-US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9053133-AD05-8531-4D13-D963232EC8B1}"/>
              </a:ext>
            </a:extLst>
          </p:cNvPr>
          <p:cNvSpPr/>
          <p:nvPr/>
        </p:nvSpPr>
        <p:spPr>
          <a:xfrm>
            <a:off x="4453253" y="4728662"/>
            <a:ext cx="1849817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９００円～</a:t>
            </a:r>
            <a:endParaRPr lang="en-US" altLang="ja-JP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r>
              <a:rPr lang="en-US" altLang="ja-JP" sz="16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6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昇給制度あり</a:t>
            </a:r>
            <a:endParaRPr lang="ja-JP" altLang="en-US" sz="1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FAED384-BDD9-9CF8-1F8B-9C37D61BB1BB}"/>
              </a:ext>
            </a:extLst>
          </p:cNvPr>
          <p:cNvSpPr/>
          <p:nvPr/>
        </p:nvSpPr>
        <p:spPr>
          <a:xfrm>
            <a:off x="857646" y="6199300"/>
            <a:ext cx="3088240" cy="9848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10:00</a:t>
            </a:r>
            <a:r>
              <a:rPr lang="ja-JP" altLang="en-US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～</a:t>
            </a:r>
            <a:r>
              <a:rPr lang="en-US" altLang="ja-JP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22:00</a:t>
            </a:r>
          </a:p>
          <a:p>
            <a:pPr algn="ctr"/>
            <a:r>
              <a:rPr lang="en-US" altLang="ja-JP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１日４</a:t>
            </a:r>
            <a:r>
              <a:rPr lang="en-US" altLang="ja-JP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h</a:t>
            </a:r>
            <a:r>
              <a:rPr lang="ja-JP" altLang="en-US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～、週２日～</a:t>
            </a:r>
            <a:r>
              <a:rPr lang="en-US" altLang="ja-JP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OK</a:t>
            </a:r>
            <a:r>
              <a:rPr lang="ja-JP" altLang="en-US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！</a:t>
            </a:r>
            <a:endParaRPr lang="en-US" altLang="ja-JP" sz="1600" spc="-30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en-US" altLang="ja-JP" sz="1600" b="0" cap="none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600" b="0" cap="none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土・日勤務できる方大歓迎！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95E0115-CD25-7AD6-7C7F-AC16757A7769}"/>
              </a:ext>
            </a:extLst>
          </p:cNvPr>
          <p:cNvSpPr/>
          <p:nvPr/>
        </p:nvSpPr>
        <p:spPr>
          <a:xfrm>
            <a:off x="3887786" y="6314523"/>
            <a:ext cx="3088240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シフト制</a:t>
            </a:r>
            <a:endParaRPr lang="en-US" altLang="ja-JP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en-US" altLang="ja-JP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学生、フリーター、既婚者歓迎</a:t>
            </a:r>
            <a:endParaRPr lang="ja-JP" altLang="en-US" sz="1600" b="0" cap="none" spc="-30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3E71A8B-11A2-A387-D2AF-B4DD78E2715B}"/>
              </a:ext>
            </a:extLst>
          </p:cNvPr>
          <p:cNvSpPr/>
          <p:nvPr/>
        </p:nvSpPr>
        <p:spPr>
          <a:xfrm>
            <a:off x="1040820" y="7753457"/>
            <a:ext cx="2713181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１８～５０歳位</a:t>
            </a:r>
            <a:endParaRPr lang="en-US" altLang="ja-JP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ja-JP" altLang="en-US" sz="26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男女不問</a:t>
            </a:r>
            <a:endParaRPr lang="ja-JP" altLang="en-US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41423C9-F37E-1C2A-9EE2-2BBC88A71E50}"/>
              </a:ext>
            </a:extLst>
          </p:cNvPr>
          <p:cNvSpPr/>
          <p:nvPr/>
        </p:nvSpPr>
        <p:spPr>
          <a:xfrm>
            <a:off x="3945886" y="7753457"/>
            <a:ext cx="2713181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交通費支給</a:t>
            </a:r>
            <a:endParaRPr lang="en-US" altLang="ja-JP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ja-JP" altLang="en-US" sz="26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制服貸与</a:t>
            </a:r>
            <a:endParaRPr lang="ja-JP" altLang="en-US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2155930-EC5C-D65B-400B-39D9E5DCC6B1}"/>
              </a:ext>
            </a:extLst>
          </p:cNvPr>
          <p:cNvSpPr/>
          <p:nvPr/>
        </p:nvSpPr>
        <p:spPr>
          <a:xfrm>
            <a:off x="671920" y="8845949"/>
            <a:ext cx="660095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800" b="1" cap="none" spc="-15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電話後、履歴書をご持参ください。まずはお気軽にお電話ください。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4FF5795-E03A-5CED-F755-DE365736888A}"/>
              </a:ext>
            </a:extLst>
          </p:cNvPr>
          <p:cNvSpPr/>
          <p:nvPr/>
        </p:nvSpPr>
        <p:spPr>
          <a:xfrm>
            <a:off x="217682" y="10013274"/>
            <a:ext cx="152438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800" b="1" cap="none" spc="-3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ご応募・</a:t>
            </a:r>
            <a:endParaRPr lang="en-US" altLang="ja-JP" sz="1800" b="1" cap="none" spc="-300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ja-JP" altLang="en-US" sz="1800" b="1" cap="none" spc="-3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お問い合わせ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049B19C-89ED-62E0-C50D-E8AF7AFC849A}"/>
              </a:ext>
            </a:extLst>
          </p:cNvPr>
          <p:cNvSpPr/>
          <p:nvPr/>
        </p:nvSpPr>
        <p:spPr>
          <a:xfrm>
            <a:off x="1520839" y="10010419"/>
            <a:ext cx="64723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4000" b="0" cap="none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TEL</a:t>
            </a:r>
            <a:r>
              <a:rPr lang="en-US" altLang="ja-JP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.</a:t>
            </a:r>
            <a:r>
              <a:rPr lang="ja-JP" altLang="en-US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０３</a:t>
            </a:r>
            <a:r>
              <a:rPr lang="en-US" altLang="ja-JP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-</a:t>
            </a:r>
            <a:r>
              <a:rPr lang="ja-JP" altLang="en-US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１２３４</a:t>
            </a:r>
            <a:r>
              <a:rPr lang="en-US" altLang="ja-JP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-</a:t>
            </a:r>
            <a:r>
              <a:rPr lang="ja-JP" altLang="en-US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５６７８</a:t>
            </a:r>
            <a:r>
              <a:rPr lang="ja-JP" altLang="en-US" sz="18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（担当：明日来）</a:t>
            </a:r>
            <a:endParaRPr lang="ja-JP" altLang="en-US" sz="1800" b="0" cap="none" spc="-30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2258943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193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UD デジタル 教科書体 NK-R</vt:lpstr>
      <vt:lpstr>UD デジタル 教科書体 N-R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2022-06-07T05:03:36Z</dcterms:modified>
</cp:coreProperties>
</file>