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0" d="100"/>
          <a:sy n="50" d="100"/>
        </p:scale>
        <p:origin x="528" y="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" y="0"/>
            <a:ext cx="7771269" cy="10907713"/>
          </a:xfrm>
          <a:prstGeom prst="rect">
            <a:avLst/>
          </a:prstGeom>
        </p:spPr>
      </p:pic>
      <p:sp>
        <p:nvSpPr>
          <p:cNvPr id="28" name="object 3"/>
          <p:cNvSpPr txBox="1"/>
          <p:nvPr/>
        </p:nvSpPr>
        <p:spPr>
          <a:xfrm>
            <a:off x="4009146" y="10222725"/>
            <a:ext cx="1920239" cy="1898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defTabSz="914400">
              <a:spcBef>
                <a:spcPts val="125"/>
              </a:spcBef>
            </a:pPr>
            <a:r>
              <a:rPr kumimoji="0" sz="1050" kern="0" dirty="0">
                <a:solidFill>
                  <a:srgbClr val="231F20"/>
                </a:solidFill>
                <a:latin typeface="A-OTF UD Shin Go NT Pro"/>
                <a:cs typeface="A-OTF UD Shin Go NT Pro"/>
              </a:rPr>
              <a:t>住所：東京都江東区豊洲</a:t>
            </a:r>
            <a:r>
              <a:rPr kumimoji="0" sz="1050" kern="0" spc="185" dirty="0">
                <a:solidFill>
                  <a:srgbClr val="231F20"/>
                </a:solidFill>
                <a:latin typeface="A-OTF UD Shin Go NT Pro"/>
                <a:cs typeface="A-OTF UD Shin Go NT Pro"/>
              </a:rPr>
              <a:t> </a:t>
            </a:r>
            <a:r>
              <a:rPr kumimoji="0" sz="1050" kern="0" dirty="0">
                <a:solidFill>
                  <a:srgbClr val="231F20"/>
                </a:solidFill>
                <a:latin typeface="A-OTF UD Shin Go NT Pro"/>
                <a:cs typeface="A-OTF UD Shin Go NT Pro"/>
              </a:rPr>
              <a:t>3-2-</a:t>
            </a:r>
            <a:r>
              <a:rPr kumimoji="0" sz="1050" kern="0" spc="-50" dirty="0">
                <a:solidFill>
                  <a:srgbClr val="231F20"/>
                </a:solidFill>
                <a:latin typeface="A-OTF UD Shin Go NT Pro"/>
                <a:cs typeface="A-OTF UD Shin Go NT Pro"/>
              </a:rPr>
              <a:t>3</a:t>
            </a:r>
            <a:endParaRPr kumimoji="0" sz="1050" kern="0">
              <a:solidFill>
                <a:sysClr val="windowText" lastClr="000000"/>
              </a:solidFill>
              <a:latin typeface="A-OTF UD Shin Go NT Pro"/>
              <a:cs typeface="A-OTF UD Shin Go NT Pro"/>
            </a:endParaRPr>
          </a:p>
        </p:txBody>
      </p:sp>
      <p:sp>
        <p:nvSpPr>
          <p:cNvPr id="29" name="object 4"/>
          <p:cNvSpPr txBox="1"/>
          <p:nvPr/>
        </p:nvSpPr>
        <p:spPr>
          <a:xfrm>
            <a:off x="746124" y="9610671"/>
            <a:ext cx="3223124" cy="69570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sz="3375" b="1" kern="0" baseline="-6172" dirty="0">
                <a:solidFill>
                  <a:srgbClr val="231F20"/>
                </a:solidFill>
                <a:latin typeface="UDShinMGoPro-DeBold"/>
                <a:cs typeface="UDShinMGoPro-DeBold"/>
              </a:rPr>
              <a:t>医療法人</a:t>
            </a:r>
            <a:r>
              <a:rPr kumimoji="0" sz="3375" b="1" kern="0" spc="104" baseline="-6172" dirty="0">
                <a:solidFill>
                  <a:srgbClr val="231F20"/>
                </a:solidFill>
                <a:latin typeface="UDShinMGoPro-DeBold"/>
                <a:cs typeface="UDShinMGoPro-DeBold"/>
              </a:rPr>
              <a:t> </a:t>
            </a:r>
            <a:r>
              <a:rPr kumimoji="0" sz="4425" b="1" kern="0" spc="-142" baseline="-9416" dirty="0">
                <a:solidFill>
                  <a:srgbClr val="231F20"/>
                </a:solidFill>
                <a:latin typeface="UDShinMGoPro-DeBold"/>
                <a:cs typeface="UDShinMGoPro-DeBold"/>
              </a:rPr>
              <a:t>明日</a:t>
            </a:r>
            <a:r>
              <a:rPr kumimoji="0" sz="4425" b="1" kern="0" spc="-52" baseline="-9416" dirty="0">
                <a:solidFill>
                  <a:srgbClr val="231F20"/>
                </a:solidFill>
                <a:latin typeface="UDShinMGoPro-DeBold"/>
                <a:cs typeface="UDShinMGoPro-DeBold"/>
              </a:rPr>
              <a:t>来病</a:t>
            </a:r>
            <a:r>
              <a:rPr kumimoji="0" sz="4425" b="1" kern="0" baseline="-9416" dirty="0">
                <a:solidFill>
                  <a:srgbClr val="231F20"/>
                </a:solidFill>
                <a:latin typeface="UDShinMGoPro-DeBold"/>
                <a:cs typeface="UDShinMGoPro-DeBold"/>
              </a:rPr>
              <a:t>院</a:t>
            </a:r>
            <a:endParaRPr kumimoji="0" sz="3250" kern="0" dirty="0">
              <a:solidFill>
                <a:sysClr val="windowText" lastClr="000000"/>
              </a:solidFill>
              <a:latin typeface="DINPro"/>
              <a:cs typeface="DINPro"/>
            </a:endParaRPr>
          </a:p>
        </p:txBody>
      </p:sp>
      <p:sp>
        <p:nvSpPr>
          <p:cNvPr id="30" name="object 5"/>
          <p:cNvSpPr txBox="1"/>
          <p:nvPr/>
        </p:nvSpPr>
        <p:spPr>
          <a:xfrm>
            <a:off x="1416402" y="6601025"/>
            <a:ext cx="1689195" cy="42368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defTabSz="914400">
              <a:spcBef>
                <a:spcPts val="110"/>
              </a:spcBef>
            </a:pPr>
            <a:r>
              <a:rPr kumimoji="0" sz="2650" b="1" kern="0" spc="-15" dirty="0">
                <a:solidFill>
                  <a:srgbClr val="231F20"/>
                </a:solidFill>
                <a:latin typeface="UDShinGoPro-Medium"/>
                <a:cs typeface="UDShinGoPro-Medium"/>
              </a:rPr>
              <a:t>❶看護師</a:t>
            </a:r>
            <a:endParaRPr kumimoji="0" sz="2650" kern="0" dirty="0">
              <a:solidFill>
                <a:sysClr val="windowText" lastClr="000000"/>
              </a:solidFill>
              <a:latin typeface="UDShinGoPro-Medium"/>
              <a:cs typeface="UDShinGoPro-Medium"/>
            </a:endParaRPr>
          </a:p>
        </p:txBody>
      </p:sp>
      <p:sp>
        <p:nvSpPr>
          <p:cNvPr id="31" name="object 6"/>
          <p:cNvSpPr txBox="1"/>
          <p:nvPr/>
        </p:nvSpPr>
        <p:spPr>
          <a:xfrm>
            <a:off x="3105686" y="6521607"/>
            <a:ext cx="3301365" cy="5175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defTabSz="914400">
              <a:spcBef>
                <a:spcPts val="125"/>
              </a:spcBef>
            </a:pPr>
            <a:r>
              <a:rPr kumimoji="0" sz="2650" b="1" kern="0" spc="-105" dirty="0">
                <a:solidFill>
                  <a:srgbClr val="231F20"/>
                </a:solidFill>
                <a:latin typeface="UDShinGoPro-Medium"/>
                <a:cs typeface="UDShinGoPro-Medium"/>
              </a:rPr>
              <a:t>…………… </a:t>
            </a:r>
            <a:r>
              <a:rPr kumimoji="0" sz="4800" b="1" kern="0" spc="-15" baseline="-3472" dirty="0">
                <a:solidFill>
                  <a:srgbClr val="231F20"/>
                </a:solidFill>
                <a:latin typeface="UDShinGoPro-Medium"/>
                <a:cs typeface="UDShinGoPro-Medium"/>
              </a:rPr>
              <a:t>32</a:t>
            </a:r>
            <a:r>
              <a:rPr kumimoji="0" sz="2650" b="1" kern="0" spc="-20" dirty="0">
                <a:solidFill>
                  <a:srgbClr val="231F20"/>
                </a:solidFill>
                <a:latin typeface="UDShinGoPro-Medium"/>
                <a:cs typeface="UDShinGoPro-Medium"/>
              </a:rPr>
              <a:t>万以上</a:t>
            </a:r>
            <a:endParaRPr kumimoji="0" sz="2650" kern="0" dirty="0">
              <a:solidFill>
                <a:sysClr val="windowText" lastClr="000000"/>
              </a:solidFill>
              <a:latin typeface="UDShinGoPro-Medium"/>
              <a:cs typeface="UDShinGoPro-Medium"/>
            </a:endParaRPr>
          </a:p>
        </p:txBody>
      </p:sp>
      <p:sp>
        <p:nvSpPr>
          <p:cNvPr id="32" name="object 7"/>
          <p:cNvSpPr txBox="1"/>
          <p:nvPr/>
        </p:nvSpPr>
        <p:spPr>
          <a:xfrm>
            <a:off x="1416454" y="7283498"/>
            <a:ext cx="2027141" cy="42191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defTabSz="914400">
              <a:spcBef>
                <a:spcPts val="110"/>
              </a:spcBef>
            </a:pPr>
            <a:r>
              <a:rPr kumimoji="0" sz="2650" b="1" kern="0" spc="-10" dirty="0">
                <a:solidFill>
                  <a:srgbClr val="231F20"/>
                </a:solidFill>
                <a:latin typeface="UDShinGoPro-Medium"/>
                <a:cs typeface="UDShinGoPro-Medium"/>
              </a:rPr>
              <a:t>❷看護助手</a:t>
            </a:r>
            <a:endParaRPr kumimoji="0" sz="2650" kern="0" dirty="0">
              <a:solidFill>
                <a:sysClr val="windowText" lastClr="000000"/>
              </a:solidFill>
              <a:latin typeface="UDShinGoPro-Medium"/>
              <a:cs typeface="UDShinGoPro-Medium"/>
            </a:endParaRPr>
          </a:p>
        </p:txBody>
      </p:sp>
      <p:sp>
        <p:nvSpPr>
          <p:cNvPr id="33" name="object 8"/>
          <p:cNvSpPr txBox="1"/>
          <p:nvPr/>
        </p:nvSpPr>
        <p:spPr>
          <a:xfrm>
            <a:off x="1416454" y="7812123"/>
            <a:ext cx="2471333" cy="4302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defTabSz="914400">
              <a:spcBef>
                <a:spcPts val="110"/>
              </a:spcBef>
            </a:pPr>
            <a:r>
              <a:rPr kumimoji="0" sz="2650" b="1" kern="0" spc="-10" dirty="0">
                <a:solidFill>
                  <a:srgbClr val="231F20"/>
                </a:solidFill>
                <a:latin typeface="UDShinGoPro-Medium"/>
                <a:cs typeface="UDShinGoPro-Medium"/>
              </a:rPr>
              <a:t>❸給食調理師</a:t>
            </a:r>
            <a:endParaRPr kumimoji="0" sz="2650" kern="0" dirty="0">
              <a:solidFill>
                <a:sysClr val="windowText" lastClr="000000"/>
              </a:solidFill>
              <a:latin typeface="UDShinGoPro-Medium"/>
              <a:cs typeface="UDShinGoPro-Medium"/>
            </a:endParaRPr>
          </a:p>
        </p:txBody>
      </p:sp>
      <p:sp>
        <p:nvSpPr>
          <p:cNvPr id="34" name="object 9"/>
          <p:cNvSpPr txBox="1"/>
          <p:nvPr/>
        </p:nvSpPr>
        <p:spPr>
          <a:xfrm>
            <a:off x="3443595" y="7013343"/>
            <a:ext cx="2963545" cy="1243330"/>
          </a:xfrm>
          <a:prstGeom prst="rect">
            <a:avLst/>
          </a:prstGeom>
        </p:spPr>
        <p:txBody>
          <a:bodyPr vert="horz" wrap="square" lIns="0" tIns="132715" rIns="0" bIns="0" rtlCol="0">
            <a:spAutoFit/>
          </a:bodyPr>
          <a:lstStyle/>
          <a:p>
            <a:pPr marR="5080" algn="r" defTabSz="914400">
              <a:spcBef>
                <a:spcPts val="1045"/>
              </a:spcBef>
            </a:pPr>
            <a:r>
              <a:rPr kumimoji="0" sz="2650" b="1" kern="0" spc="-125" dirty="0">
                <a:solidFill>
                  <a:srgbClr val="231F20"/>
                </a:solidFill>
                <a:latin typeface="UDShinGoPro-Medium"/>
                <a:cs typeface="UDShinGoPro-Medium"/>
              </a:rPr>
              <a:t>………… </a:t>
            </a:r>
            <a:r>
              <a:rPr kumimoji="0" sz="4800" b="1" kern="0" spc="-15" baseline="-3472" dirty="0">
                <a:solidFill>
                  <a:srgbClr val="231F20"/>
                </a:solidFill>
                <a:latin typeface="UDShinGoPro-Medium"/>
                <a:cs typeface="UDShinGoPro-Medium"/>
              </a:rPr>
              <a:t>19</a:t>
            </a:r>
            <a:r>
              <a:rPr kumimoji="0" sz="2650" b="1" kern="0" spc="-20" dirty="0">
                <a:solidFill>
                  <a:srgbClr val="231F20"/>
                </a:solidFill>
                <a:latin typeface="UDShinGoPro-Medium"/>
                <a:cs typeface="UDShinGoPro-Medium"/>
              </a:rPr>
              <a:t>万以上</a:t>
            </a:r>
            <a:endParaRPr kumimoji="0" sz="2650" kern="0" dirty="0">
              <a:solidFill>
                <a:sysClr val="windowText" lastClr="000000"/>
              </a:solidFill>
              <a:latin typeface="UDShinGoPro-Medium"/>
              <a:cs typeface="UDShinGoPro-Medium"/>
            </a:endParaRPr>
          </a:p>
          <a:p>
            <a:pPr marR="5080" algn="r" defTabSz="914400">
              <a:spcBef>
                <a:spcPts val="955"/>
              </a:spcBef>
            </a:pPr>
            <a:r>
              <a:rPr kumimoji="0" sz="2650" b="1" kern="0" spc="-155" dirty="0">
                <a:solidFill>
                  <a:srgbClr val="231F20"/>
                </a:solidFill>
                <a:latin typeface="UDShinGoPro-Medium"/>
                <a:cs typeface="UDShinGoPro-Medium"/>
              </a:rPr>
              <a:t>……… </a:t>
            </a:r>
            <a:r>
              <a:rPr kumimoji="0" sz="4800" b="1" kern="0" spc="-15" baseline="-3472" dirty="0">
                <a:solidFill>
                  <a:srgbClr val="231F20"/>
                </a:solidFill>
                <a:latin typeface="UDShinGoPro-Medium"/>
                <a:cs typeface="UDShinGoPro-Medium"/>
              </a:rPr>
              <a:t>19</a:t>
            </a:r>
            <a:r>
              <a:rPr kumimoji="0" sz="2650" b="1" kern="0" spc="-20" dirty="0">
                <a:solidFill>
                  <a:srgbClr val="231F20"/>
                </a:solidFill>
                <a:latin typeface="UDShinGoPro-Medium"/>
                <a:cs typeface="UDShinGoPro-Medium"/>
              </a:rPr>
              <a:t>万以上</a:t>
            </a:r>
            <a:endParaRPr kumimoji="0" sz="2650" kern="0" dirty="0">
              <a:solidFill>
                <a:sysClr val="windowText" lastClr="000000"/>
              </a:solidFill>
              <a:latin typeface="UDShinGoPro-Medium"/>
              <a:cs typeface="UDShinGoPro-Medium"/>
            </a:endParaRPr>
          </a:p>
        </p:txBody>
      </p:sp>
      <p:sp>
        <p:nvSpPr>
          <p:cNvPr id="35" name="object 10"/>
          <p:cNvSpPr txBox="1">
            <a:spLocks/>
          </p:cNvSpPr>
          <p:nvPr/>
        </p:nvSpPr>
        <p:spPr>
          <a:xfrm>
            <a:off x="1124501" y="4566993"/>
            <a:ext cx="5526565" cy="13721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>
              <a:defRPr sz="1900" b="1" i="0">
                <a:solidFill>
                  <a:srgbClr val="231F20"/>
                </a:solidFill>
                <a:latin typeface="A-OTF Maru Folk Pro"/>
                <a:ea typeface="+mn-ea"/>
                <a:cs typeface="A-OTF Maru Folk Pro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6416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804160" algn="l"/>
              </a:tabLst>
              <a:defRPr/>
            </a:pPr>
            <a:r>
              <a:rPr kumimoji="0" lang="ja-JP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UDShinGoPro-Medium"/>
                <a:ea typeface="ＭＳ Ｐゴシック" charset="-128"/>
                <a:cs typeface="UDShinGoPro-Medium"/>
              </a:rPr>
              <a:t>❶看護</a:t>
            </a:r>
            <a:r>
              <a:rPr kumimoji="0" lang="ja-JP" altLang="en-US" sz="4000" b="1" i="0" u="none" strike="noStrike" kern="0" cap="none" spc="-5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UDShinGoPro-Medium"/>
                <a:ea typeface="ＭＳ Ｐゴシック" charset="-128"/>
                <a:cs typeface="UDShinGoPro-Medium"/>
              </a:rPr>
              <a:t>師</a:t>
            </a:r>
            <a:r>
              <a:rPr kumimoji="0" lang="ja-JP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UDShinGoPro-Medium"/>
                <a:ea typeface="ＭＳ Ｐゴシック" charset="-128"/>
                <a:cs typeface="UDShinGoPro-Medium"/>
              </a:rPr>
              <a:t>	❷看護助</a:t>
            </a:r>
            <a:r>
              <a:rPr kumimoji="0" lang="ja-JP" altLang="en-US" sz="4000" b="1" i="0" u="none" strike="noStrike" kern="0" cap="none" spc="-5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UDShinGoPro-Medium"/>
                <a:ea typeface="ＭＳ Ｐゴシック" charset="-128"/>
                <a:cs typeface="UDShinGoPro-Medium"/>
              </a:rPr>
              <a:t>手</a:t>
            </a:r>
            <a:endParaRPr kumimoji="0" lang="ja-JP" altLang="en-US" sz="4000" b="1" i="0" u="none" strike="noStrike" kern="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UDShinGoPro-Medium"/>
              <a:ea typeface="ＭＳ Ｐゴシック" charset="-128"/>
              <a:cs typeface="UDShinGoPro-Medium"/>
            </a:endParaRPr>
          </a:p>
          <a:p>
            <a:pPr marL="26416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b="1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UDShinGoPro-Medium"/>
                <a:ea typeface="ＭＳ Ｐゴシック" charset="-128"/>
                <a:cs typeface="UDShinGoPro-Medium"/>
              </a:rPr>
              <a:t>❸給食調理師</a:t>
            </a:r>
            <a:endParaRPr kumimoji="0" lang="ja-JP" altLang="en-US" sz="4000" b="1" i="0" u="none" strike="noStrike" kern="0" cap="none" spc="0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Tx/>
              <a:latin typeface="UDShinGoPro-Medium"/>
              <a:ea typeface="ＭＳ Ｐゴシック" charset="-128"/>
              <a:cs typeface="UDShinGoPro-Medium"/>
            </a:endParaRPr>
          </a:p>
        </p:txBody>
      </p:sp>
      <p:sp>
        <p:nvSpPr>
          <p:cNvPr id="36" name="object 4"/>
          <p:cNvSpPr txBox="1"/>
          <p:nvPr/>
        </p:nvSpPr>
        <p:spPr>
          <a:xfrm>
            <a:off x="716915" y="8652721"/>
            <a:ext cx="6312535" cy="4302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sz="2700" kern="0" spc="-30" dirty="0">
                <a:solidFill>
                  <a:srgbClr val="231F20"/>
                </a:solidFill>
                <a:latin typeface="A-OTF UD Shin Go Pro"/>
                <a:cs typeface="A-OTF UD Shin Go Pro"/>
              </a:rPr>
              <a:t>開始日応相談 未経験歓迎</a:t>
            </a:r>
            <a:endParaRPr kumimoji="0" sz="2700" kern="0" dirty="0">
              <a:solidFill>
                <a:sysClr val="windowText" lastClr="000000"/>
              </a:solidFill>
              <a:latin typeface="A-OTF UD Shin Go Pro"/>
              <a:cs typeface="A-OTF UD Shin Go Pro"/>
            </a:endParaRPr>
          </a:p>
        </p:txBody>
      </p:sp>
      <p:sp>
        <p:nvSpPr>
          <p:cNvPr id="37" name="object 4"/>
          <p:cNvSpPr txBox="1"/>
          <p:nvPr/>
        </p:nvSpPr>
        <p:spPr>
          <a:xfrm>
            <a:off x="4009146" y="9724380"/>
            <a:ext cx="3020304" cy="51488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sz="2475" b="1" kern="0" baseline="5050" dirty="0">
                <a:solidFill>
                  <a:srgbClr val="231F20"/>
                </a:solidFill>
                <a:latin typeface="AXIS Std"/>
                <a:cs typeface="AXIS Std"/>
              </a:rPr>
              <a:t>TEL.</a:t>
            </a:r>
            <a:r>
              <a:rPr kumimoji="0" sz="3250" b="1" kern="0" dirty="0">
                <a:solidFill>
                  <a:srgbClr val="231F20"/>
                </a:solidFill>
                <a:latin typeface="DINPro"/>
                <a:cs typeface="DINPro"/>
              </a:rPr>
              <a:t>03</a:t>
            </a:r>
            <a:r>
              <a:rPr kumimoji="0" sz="3900" b="1" kern="0" baseline="3205" dirty="0">
                <a:solidFill>
                  <a:srgbClr val="231F20"/>
                </a:solidFill>
                <a:latin typeface="AXIS Std"/>
                <a:cs typeface="AXIS Std"/>
              </a:rPr>
              <a:t>-</a:t>
            </a:r>
            <a:r>
              <a:rPr kumimoji="0" sz="3250" b="1" kern="0" spc="-10" dirty="0">
                <a:solidFill>
                  <a:srgbClr val="231F20"/>
                </a:solidFill>
                <a:latin typeface="DINPro"/>
                <a:cs typeface="DINPro"/>
              </a:rPr>
              <a:t>1234</a:t>
            </a:r>
            <a:r>
              <a:rPr kumimoji="0" sz="3900" b="1" kern="0" spc="-15" baseline="3205" dirty="0">
                <a:solidFill>
                  <a:srgbClr val="231F20"/>
                </a:solidFill>
                <a:latin typeface="AXIS Std"/>
                <a:cs typeface="AXIS Std"/>
              </a:rPr>
              <a:t>-</a:t>
            </a:r>
            <a:r>
              <a:rPr kumimoji="0" sz="3250" b="1" kern="0" spc="-20" dirty="0">
                <a:solidFill>
                  <a:srgbClr val="231F20"/>
                </a:solidFill>
                <a:latin typeface="DINPro"/>
                <a:cs typeface="DINPro"/>
              </a:rPr>
              <a:t>1111</a:t>
            </a:r>
            <a:endParaRPr kumimoji="0" sz="3250" kern="0" dirty="0">
              <a:solidFill>
                <a:sysClr val="windowText" lastClr="000000"/>
              </a:solidFill>
              <a:latin typeface="DINPro"/>
              <a:cs typeface="DINPro"/>
            </a:endParaRPr>
          </a:p>
        </p:txBody>
      </p:sp>
      <p:sp>
        <p:nvSpPr>
          <p:cNvPr id="38" name="object 10"/>
          <p:cNvSpPr txBox="1">
            <a:spLocks/>
          </p:cNvSpPr>
          <p:nvPr/>
        </p:nvSpPr>
        <p:spPr>
          <a:xfrm>
            <a:off x="1124501" y="3329107"/>
            <a:ext cx="5904949" cy="751552"/>
          </a:xfrm>
          <a:prstGeom prst="rect">
            <a:avLst/>
          </a:prstGeom>
          <a:effectLst>
            <a:glow rad="292100">
              <a:schemeClr val="bg1"/>
            </a:glow>
          </a:effectLst>
        </p:spPr>
        <p:txBody>
          <a:bodyPr vert="horz" wrap="square" lIns="0" tIns="12700" rIns="0" bIns="0" rtlCol="0">
            <a:spAutoFit/>
          </a:bodyPr>
          <a:lstStyle>
            <a:lvl1pPr marL="0">
              <a:defRPr sz="1900" b="1" i="0">
                <a:solidFill>
                  <a:srgbClr val="231F20"/>
                </a:solidFill>
                <a:latin typeface="A-OTF Maru Folk Pro"/>
                <a:ea typeface="+mn-ea"/>
                <a:cs typeface="A-OTF Maru Folk Pro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1173480" marR="5080" lvl="0" indent="-1017269" algn="ctr" defTabSz="914400" eaLnBrk="1" fontAlgn="auto" latinLnBrk="0" hangingPunct="1">
              <a:lnSpc>
                <a:spcPct val="1344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>
                  <a:glow rad="88900">
                    <a:schemeClr val="bg1"/>
                  </a:glow>
                </a:effectLst>
                <a:uLnTx/>
                <a:uFillTx/>
                <a:latin typeface="A-OTF Maru Folk Pro"/>
                <a:ea typeface="ＭＳ Ｐゴシック" charset="-128"/>
                <a:cs typeface="A-OTF Maru Folk Pro"/>
              </a:rPr>
              <a:t>20</a:t>
            </a:r>
            <a:r>
              <a:rPr kumimoji="0" lang="ja-JP" altLang="en-US" sz="1900" b="1" i="0" u="none" strike="noStrike" kern="0" cap="none" spc="-90" normalizeH="0" baseline="0" noProof="0" dirty="0">
                <a:ln>
                  <a:noFill/>
                </a:ln>
                <a:solidFill>
                  <a:srgbClr val="231F20"/>
                </a:solidFill>
                <a:effectLst>
                  <a:glow rad="88900">
                    <a:schemeClr val="bg1"/>
                  </a:glow>
                </a:effectLst>
                <a:uLnTx/>
                <a:uFillTx/>
                <a:latin typeface="A-OTF Maru Folk Pro"/>
                <a:ea typeface="ＭＳ Ｐゴシック" charset="-128"/>
                <a:cs typeface="A-OTF Maru Folk Pro"/>
              </a:rPr>
              <a:t>代から</a:t>
            </a:r>
            <a:r>
              <a:rPr kumimoji="0" lang="en-US" altLang="ja-JP" sz="1900" b="1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>
                  <a:glow rad="88900">
                    <a:schemeClr val="bg1"/>
                  </a:glow>
                </a:effectLst>
                <a:uLnTx/>
                <a:uFillTx/>
                <a:latin typeface="A-OTF Maru Folk Pro"/>
                <a:ea typeface="ＭＳ Ｐゴシック" charset="-128"/>
                <a:cs typeface="A-OTF Maru Folk Pro"/>
              </a:rPr>
              <a:t>60</a:t>
            </a:r>
            <a:r>
              <a:rPr kumimoji="0" lang="ja-JP" altLang="en-US" sz="1900" b="1" i="0" u="none" strike="noStrike" kern="0" cap="none" spc="-100" normalizeH="0" baseline="0" noProof="0" dirty="0">
                <a:ln>
                  <a:noFill/>
                </a:ln>
                <a:solidFill>
                  <a:srgbClr val="231F20"/>
                </a:solidFill>
                <a:effectLst>
                  <a:glow rad="88900">
                    <a:schemeClr val="bg1"/>
                  </a:glow>
                </a:effectLst>
                <a:uLnTx/>
                <a:uFillTx/>
                <a:latin typeface="A-OTF Maru Folk Pro"/>
                <a:ea typeface="ＭＳ Ｐゴシック" charset="-128"/>
                <a:cs typeface="A-OTF Maru Folk Pro"/>
              </a:rPr>
              <a:t>代まで幅広い年齢層が活躍してます。</a:t>
            </a:r>
            <a:endParaRPr kumimoji="0" lang="en-US" altLang="ja-JP" sz="1900" b="1" i="0" u="none" strike="noStrike" kern="0" cap="none" spc="-100" normalizeH="0" baseline="0" noProof="0" dirty="0">
              <a:ln>
                <a:noFill/>
              </a:ln>
              <a:solidFill>
                <a:srgbClr val="231F20"/>
              </a:solidFill>
              <a:effectLst>
                <a:glow rad="88900">
                  <a:schemeClr val="bg1"/>
                </a:glow>
              </a:effectLst>
              <a:uLnTx/>
              <a:uFillTx/>
              <a:latin typeface="A-OTF Maru Folk Pro"/>
              <a:ea typeface="ＭＳ Ｐゴシック" charset="-128"/>
              <a:cs typeface="A-OTF Maru Folk Pro"/>
            </a:endParaRPr>
          </a:p>
          <a:p>
            <a:pPr marL="1173480" marR="5080" lvl="0" indent="-1017269" algn="ctr" defTabSz="914400" eaLnBrk="1" fontAlgn="auto" latinLnBrk="0" hangingPunct="1">
              <a:lnSpc>
                <a:spcPct val="1344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00" b="1" i="0" u="none" strike="noStrike" kern="0" cap="none" spc="-210" normalizeH="0" baseline="0" noProof="0" dirty="0">
                <a:ln>
                  <a:noFill/>
                </a:ln>
                <a:solidFill>
                  <a:srgbClr val="231F20"/>
                </a:solidFill>
                <a:effectLst>
                  <a:glow rad="88900">
                    <a:schemeClr val="bg1"/>
                  </a:glow>
                </a:effectLst>
                <a:uLnTx/>
                <a:uFillTx/>
                <a:latin typeface="A-OTF Maru Folk Pro"/>
                <a:ea typeface="ＭＳ Ｐゴシック" charset="-128"/>
                <a:cs typeface="A-OTF Maru Folk Pro"/>
              </a:rPr>
              <a:t>ブランクある方歓迎！学生歓迎！</a:t>
            </a: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737" y="481770"/>
            <a:ext cx="61341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163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A-OTF Maru Folk Pro</vt:lpstr>
      <vt:lpstr>A-OTF UD Shin Go NT Pro</vt:lpstr>
      <vt:lpstr>A-OTF UD Shin Go Pro</vt:lpstr>
      <vt:lpstr>AXIS Std</vt:lpstr>
      <vt:lpstr>DINPro</vt:lpstr>
      <vt:lpstr>HG丸ｺﾞｼｯｸM-PRO</vt:lpstr>
      <vt:lpstr>UDShinGoPro-Medium</vt:lpstr>
      <vt:lpstr>UDShinMGoPro-DeBold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2022-06-08T01:28:24Z</dcterms:modified>
</cp:coreProperties>
</file>