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66"/>
    <a:srgbClr val="000070"/>
    <a:srgbClr val="00009A"/>
    <a:srgbClr val="FFFEFC"/>
    <a:srgbClr val="4B206E"/>
    <a:srgbClr val="4D0074"/>
    <a:srgbClr val="A50021"/>
    <a:srgbClr val="CC00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9" autoAdjust="0"/>
    <p:restoredTop sz="94660"/>
  </p:normalViewPr>
  <p:slideViewPr>
    <p:cSldViewPr snapToGrid="0">
      <p:cViewPr varScale="1">
        <p:scale>
          <a:sx n="50" d="100"/>
          <a:sy n="50" d="100"/>
        </p:scale>
        <p:origin x="528" y="5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背景パターン&#10;&#10;自動的に生成された説明">
            <a:extLst>
              <a:ext uri="{FF2B5EF4-FFF2-40B4-BE49-F238E27FC236}">
                <a16:creationId xmlns:a16="http://schemas.microsoft.com/office/drawing/2014/main" id="{A497870E-7D2E-4EB8-F1E9-59EF6843A6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7F3FA9D-27D3-4C58-44C6-12A06203AA52}"/>
              </a:ext>
            </a:extLst>
          </p:cNvPr>
          <p:cNvSpPr/>
          <p:nvPr/>
        </p:nvSpPr>
        <p:spPr>
          <a:xfrm>
            <a:off x="936908" y="1144723"/>
            <a:ext cx="5901758" cy="16791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3600" b="0" cap="none" spc="0" dirty="0">
                <a:ln w="0">
                  <a:noFill/>
                </a:ln>
                <a:solidFill>
                  <a:srgbClr val="6633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感染リスク低減に</a:t>
            </a:r>
            <a:endParaRPr lang="en-US" altLang="ja-JP" sz="3600" b="0" cap="none" spc="0" dirty="0">
              <a:ln w="0">
                <a:noFill/>
              </a:ln>
              <a:solidFill>
                <a:srgbClr val="6633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3600" dirty="0">
                <a:ln w="0">
                  <a:noFill/>
                </a:ln>
                <a:solidFill>
                  <a:srgbClr val="6633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ご協力をおねがいします</a:t>
            </a:r>
            <a:endParaRPr lang="ja-JP" altLang="en-US" sz="3600" b="0" cap="none" spc="0" dirty="0">
              <a:ln w="0">
                <a:noFill/>
              </a:ln>
              <a:solidFill>
                <a:srgbClr val="6633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0F495A8-7E47-41BE-36C5-7F640F52A671}"/>
              </a:ext>
            </a:extLst>
          </p:cNvPr>
          <p:cNvSpPr/>
          <p:nvPr/>
        </p:nvSpPr>
        <p:spPr>
          <a:xfrm>
            <a:off x="622991" y="9451287"/>
            <a:ext cx="6529592" cy="5121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000" b="0" cap="none" spc="0" dirty="0">
                <a:ln w="0">
                  <a:noFill/>
                </a:ln>
                <a:solidFill>
                  <a:srgbClr val="6633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ご理解・ご協力のほどよろしくお願いいたします。</a:t>
            </a:r>
          </a:p>
        </p:txBody>
      </p:sp>
      <p:pic>
        <p:nvPicPr>
          <p:cNvPr id="5" name="図 4" descr="テキスト&#10;&#10;自動的に生成された説明">
            <a:extLst>
              <a:ext uri="{FF2B5EF4-FFF2-40B4-BE49-F238E27FC236}">
                <a16:creationId xmlns:a16="http://schemas.microsoft.com/office/drawing/2014/main" id="{5E072CDE-1284-FBC0-7749-A9826E427A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279" y="3451777"/>
            <a:ext cx="3979723" cy="1033694"/>
          </a:xfrm>
          <a:prstGeom prst="rect">
            <a:avLst/>
          </a:prstGeom>
        </p:spPr>
      </p:pic>
      <p:pic>
        <p:nvPicPr>
          <p:cNvPr id="11" name="図 10" descr="テキスト, アプリケーション&#10;&#10;自動的に生成された説明">
            <a:extLst>
              <a:ext uri="{FF2B5EF4-FFF2-40B4-BE49-F238E27FC236}">
                <a16:creationId xmlns:a16="http://schemas.microsoft.com/office/drawing/2014/main" id="{5448C356-1854-F05F-A340-07E67D9FEE4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356" y="5377952"/>
            <a:ext cx="4086131" cy="1237393"/>
          </a:xfrm>
          <a:prstGeom prst="rect">
            <a:avLst/>
          </a:prstGeom>
        </p:spPr>
      </p:pic>
      <p:pic>
        <p:nvPicPr>
          <p:cNvPr id="13" name="図 12" descr="テキスト&#10;&#10;自動的に生成された説明">
            <a:extLst>
              <a:ext uri="{FF2B5EF4-FFF2-40B4-BE49-F238E27FC236}">
                <a16:creationId xmlns:a16="http://schemas.microsoft.com/office/drawing/2014/main" id="{31F5918D-2ACF-A72F-C8BE-759EA42C2F3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926" y="7227095"/>
            <a:ext cx="3806427" cy="1279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929260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125</Words>
  <Application>Microsoft Office PowerPoint</Application>
  <PresentationFormat>ユーザー設定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UD デジタル 教科書体 N-R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2022-06-07T04:47:34Z</dcterms:modified>
</cp:coreProperties>
</file>