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2" r:id="rId2"/>
  </p:sldMasterIdLst>
  <p:notesMasterIdLst>
    <p:notesMasterId r:id="rId5"/>
  </p:notesMasterIdLst>
  <p:sldIdLst>
    <p:sldId id="260" r:id="rId3"/>
    <p:sldId id="270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FF66"/>
    <a:srgbClr val="000070"/>
    <a:srgbClr val="00009A"/>
    <a:srgbClr val="FFFEFC"/>
    <a:srgbClr val="4B206E"/>
    <a:srgbClr val="4D0074"/>
    <a:srgbClr val="A50021"/>
    <a:srgbClr val="CC00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92" autoAdjust="0"/>
    <p:restoredTop sz="94660"/>
  </p:normalViewPr>
  <p:slideViewPr>
    <p:cSldViewPr snapToGrid="0">
      <p:cViewPr varScale="1">
        <p:scale>
          <a:sx n="50" d="100"/>
          <a:sy n="50" d="100"/>
        </p:scale>
        <p:origin x="528" y="5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645" y="3381391"/>
            <a:ext cx="6614638" cy="1054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7289" y="6108320"/>
            <a:ext cx="544734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849" b="1" i="0">
                <a:solidFill>
                  <a:schemeClr val="bg1"/>
                </a:solidFill>
                <a:latin typeface="A-OTF UD Shin Maru Go Pro"/>
                <a:cs typeface="A-OTF UD Shin Maru Go Pr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849" b="1" i="0">
                <a:solidFill>
                  <a:schemeClr val="bg1"/>
                </a:solidFill>
                <a:latin typeface="A-OTF UD Shin Maru Go Pro"/>
                <a:cs typeface="A-OTF UD Shin Maru Go Pr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9096" y="2508774"/>
            <a:ext cx="338513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7693" y="2508774"/>
            <a:ext cx="338513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849" b="1" i="0">
                <a:solidFill>
                  <a:schemeClr val="bg1"/>
                </a:solidFill>
                <a:latin typeface="A-OTF UD Shin Maru Go Pro"/>
                <a:cs typeface="A-OTF UD Shin Maru Go Pr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7779386" cy="10906443"/>
          </a:xfrm>
          <a:custGeom>
            <a:avLst/>
            <a:gdLst/>
            <a:ahLst/>
            <a:cxnLst/>
            <a:rect l="l" t="t" r="r" b="b"/>
            <a:pathLst>
              <a:path w="7776209" h="10908030">
                <a:moveTo>
                  <a:pt x="7776006" y="0"/>
                </a:moveTo>
                <a:lnTo>
                  <a:pt x="0" y="0"/>
                </a:lnTo>
                <a:lnTo>
                  <a:pt x="0" y="10907991"/>
                </a:lnTo>
                <a:lnTo>
                  <a:pt x="7776006" y="10907991"/>
                </a:lnTo>
                <a:lnTo>
                  <a:pt x="7776006" y="0"/>
                </a:lnTo>
                <a:close/>
              </a:path>
            </a:pathLst>
          </a:custGeom>
          <a:solidFill>
            <a:srgbClr val="8DC63F"/>
          </a:solidFill>
        </p:spPr>
        <p:txBody>
          <a:bodyPr wrap="square" lIns="0" tIns="0" rIns="0" bIns="0" rtlCol="0"/>
          <a:lstStyle/>
          <a:p>
            <a:pPr defTabSz="914309"/>
            <a:endParaRPr kumimoji="0" sz="1800" kern="0">
              <a:solidFill>
                <a:sysClr val="windowText" lastClr="000000"/>
              </a:solidFill>
            </a:endParaRPr>
          </a:p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7779170" cy="570693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10335724"/>
            <a:ext cx="7779170" cy="57069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82815" y="1576001"/>
            <a:ext cx="6216297" cy="1054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850" b="1" i="0">
                <a:solidFill>
                  <a:schemeClr val="bg1"/>
                </a:solidFill>
                <a:latin typeface="A-OTF UD Shin Maru Go Pro"/>
                <a:cs typeface="A-OTF UD Shin Maru Go Pr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9096" y="2508774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kumimoji="0" lang="ja-JP" altLang="en-US" sz="1800"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D8BD707-D9CF-40AE-B4C6-C98DA3205C09}" type="datetimeFigureOut">
              <a:rPr kumimoji="0" lang="en-US" sz="1800" kern="0" smtClean="0">
                <a:solidFill>
                  <a:prstClr val="black">
                    <a:tint val="75000"/>
                  </a:prstClr>
                </a:solidFill>
              </a:rPr>
              <a:pPr defTabSz="914309"/>
              <a:t>6/8/2022</a:t>
            </a:fld>
            <a:endParaRPr kumimoji="0" lang="en-US" sz="1800"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B6F15528-21DE-4FAA-801E-634DDDAF4B2B}" type="slidenum">
              <a:rPr kumimoji="0" lang="uk-UA" sz="1800" kern="0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kumimoji="0" lang="uk-UA" sz="1800" ker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395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97786" y="9651050"/>
            <a:ext cx="5350366" cy="797538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defTabSz="914309">
              <a:spcBef>
                <a:spcPts val="100"/>
              </a:spcBef>
            </a:pPr>
            <a:r>
              <a:rPr kumimoji="0" sz="2550" kern="0" spc="-105" dirty="0">
                <a:solidFill>
                  <a:srgbClr val="FFFFFF"/>
                </a:solidFill>
                <a:latin typeface="A-OTF UD Shin Maru Go Pro"/>
                <a:cs typeface="A-OTF UD Shin Maru Go Pro"/>
              </a:rPr>
              <a:t>ご理解・ご協力をお願いいたします。</a:t>
            </a:r>
            <a:endParaRPr kumimoji="0" sz="2550" kern="0">
              <a:solidFill>
                <a:sysClr val="windowText" lastClr="000000"/>
              </a:solidFill>
              <a:latin typeface="A-OTF UD Shin Maru Go Pro"/>
              <a:cs typeface="A-OTF UD Shin Maru Go Pro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84534" y="1576001"/>
            <a:ext cx="6484946" cy="2348911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marR="5079" indent="993041">
              <a:lnSpc>
                <a:spcPct val="115199"/>
              </a:lnSpc>
              <a:spcBef>
                <a:spcPts val="100"/>
              </a:spcBef>
            </a:pPr>
            <a:r>
              <a:rPr spc="-75" dirty="0" err="1">
                <a:latin typeface="源ノ角ゴシック Code JP H" panose="020B0A00000000000000" pitchFamily="34" charset="-128"/>
                <a:ea typeface="源ノ角ゴシック Code JP H" panose="020B0A00000000000000" pitchFamily="34" charset="-128"/>
              </a:rPr>
              <a:t>感染予防</a:t>
            </a:r>
            <a:r>
              <a:rPr sz="4850" spc="-50" dirty="0" err="1">
                <a:latin typeface="源ノ角ゴシック Code JP H" panose="020B0A00000000000000" pitchFamily="34" charset="-128"/>
                <a:ea typeface="源ノ角ゴシック Code JP H" panose="020B0A00000000000000" pitchFamily="34" charset="-128"/>
              </a:rPr>
              <a:t>に</a:t>
            </a:r>
            <a:br>
              <a:rPr lang="en-US" sz="4850" spc="-50" dirty="0">
                <a:latin typeface="源ノ角ゴシック Code JP H" panose="020B0A00000000000000" pitchFamily="34" charset="-128"/>
                <a:ea typeface="源ノ角ゴシック Code JP H" panose="020B0A00000000000000" pitchFamily="34" charset="-128"/>
              </a:rPr>
            </a:br>
            <a:r>
              <a:rPr sz="4850" dirty="0">
                <a:latin typeface="源ノ角ゴシック Code JP H" panose="020B0A00000000000000" pitchFamily="34" charset="-128"/>
                <a:ea typeface="源ノ角ゴシック Code JP H" panose="020B0A00000000000000" pitchFamily="34" charset="-128"/>
              </a:rPr>
              <a:t> </a:t>
            </a:r>
            <a:r>
              <a:rPr spc="-75" dirty="0">
                <a:latin typeface="源ノ角ゴシック Code JP H" panose="020B0A00000000000000" pitchFamily="34" charset="-128"/>
                <a:ea typeface="源ノ角ゴシック Code JP H" panose="020B0A00000000000000" pitchFamily="34" charset="-128"/>
              </a:rPr>
              <a:t>ご協力くださ</a:t>
            </a:r>
            <a:r>
              <a:rPr spc="-50" dirty="0">
                <a:latin typeface="源ノ角ゴシック Code JP H" panose="020B0A00000000000000" pitchFamily="34" charset="-128"/>
                <a:ea typeface="源ノ角ゴシック Code JP H" panose="020B0A00000000000000" pitchFamily="34" charset="-128"/>
              </a:rPr>
              <a:t>い</a:t>
            </a:r>
            <a:endParaRPr sz="4850" dirty="0">
              <a:latin typeface="源ノ角ゴシック Code JP H" panose="020B0A00000000000000" pitchFamily="34" charset="-128"/>
              <a:ea typeface="源ノ角ゴシック Code JP H" panose="020B0A00000000000000" pitchFamily="34" charset="-128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49073" y="868440"/>
            <a:ext cx="6044542" cy="397543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defTabSz="914309">
              <a:spcBef>
                <a:spcPts val="100"/>
              </a:spcBef>
            </a:pPr>
            <a:r>
              <a:rPr kumimoji="0" sz="2500" kern="0" spc="-105" dirty="0">
                <a:solidFill>
                  <a:srgbClr val="FFFFFF"/>
                </a:solidFill>
                <a:latin typeface="A-OTF UD Shin Go NT Pro"/>
                <a:cs typeface="A-OTF UD Shin Go NT Pro"/>
              </a:rPr>
              <a:t>新型コロナウイルス感染症予防対策実施中</a:t>
            </a:r>
            <a:endParaRPr kumimoji="0" sz="2500" kern="0">
              <a:solidFill>
                <a:sysClr val="windowText" lastClr="000000"/>
              </a:solidFill>
              <a:latin typeface="A-OTF UD Shin Go NT Pro"/>
              <a:cs typeface="A-OTF UD Shin Go NT Pro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192827" y="4528573"/>
            <a:ext cx="4074202" cy="4298959"/>
            <a:chOff x="1190847" y="4529232"/>
            <a:chExt cx="4074795" cy="4299585"/>
          </a:xfrm>
        </p:grpSpPr>
        <p:sp>
          <p:nvSpPr>
            <p:cNvPr id="6" name="object 6"/>
            <p:cNvSpPr/>
            <p:nvPr/>
          </p:nvSpPr>
          <p:spPr>
            <a:xfrm>
              <a:off x="3821468" y="4547235"/>
              <a:ext cx="876300" cy="1250950"/>
            </a:xfrm>
            <a:custGeom>
              <a:avLst/>
              <a:gdLst/>
              <a:ahLst/>
              <a:cxnLst/>
              <a:rect l="l" t="t" r="r" b="b"/>
              <a:pathLst>
                <a:path w="876300" h="1250950">
                  <a:moveTo>
                    <a:pt x="876300" y="342900"/>
                  </a:moveTo>
                  <a:lnTo>
                    <a:pt x="0" y="342900"/>
                  </a:lnTo>
                  <a:lnTo>
                    <a:pt x="0" y="0"/>
                  </a:lnTo>
                  <a:lnTo>
                    <a:pt x="876300" y="0"/>
                  </a:lnTo>
                  <a:lnTo>
                    <a:pt x="876300" y="342900"/>
                  </a:lnTo>
                  <a:close/>
                </a:path>
                <a:path w="876300" h="1250950">
                  <a:moveTo>
                    <a:pt x="876300" y="1250950"/>
                  </a:moveTo>
                  <a:lnTo>
                    <a:pt x="0" y="1250950"/>
                  </a:lnTo>
                  <a:lnTo>
                    <a:pt x="0" y="857250"/>
                  </a:lnTo>
                  <a:lnTo>
                    <a:pt x="876300" y="857250"/>
                  </a:lnTo>
                  <a:lnTo>
                    <a:pt x="876300" y="1250950"/>
                  </a:lnTo>
                  <a:close/>
                </a:path>
              </a:pathLst>
            </a:custGeom>
            <a:ln w="3600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pPr defTabSz="914309"/>
              <a:endParaRPr kumimoji="0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object 7"/>
            <p:cNvSpPr/>
            <p:nvPr/>
          </p:nvSpPr>
          <p:spPr>
            <a:xfrm>
              <a:off x="3279045" y="5793949"/>
              <a:ext cx="1961514" cy="588645"/>
            </a:xfrm>
            <a:custGeom>
              <a:avLst/>
              <a:gdLst/>
              <a:ahLst/>
              <a:cxnLst/>
              <a:rect l="l" t="t" r="r" b="b"/>
              <a:pathLst>
                <a:path w="1961514" h="588645">
                  <a:moveTo>
                    <a:pt x="1961146" y="588429"/>
                  </a:moveTo>
                  <a:lnTo>
                    <a:pt x="0" y="588429"/>
                  </a:lnTo>
                  <a:lnTo>
                    <a:pt x="325526" y="0"/>
                  </a:lnTo>
                  <a:lnTo>
                    <a:pt x="1635633" y="0"/>
                  </a:lnTo>
                  <a:lnTo>
                    <a:pt x="1961146" y="588429"/>
                  </a:lnTo>
                  <a:close/>
                </a:path>
              </a:pathLst>
            </a:custGeom>
            <a:ln w="499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pPr defTabSz="914309"/>
              <a:endParaRPr kumimoji="0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object 8"/>
            <p:cNvSpPr/>
            <p:nvPr/>
          </p:nvSpPr>
          <p:spPr>
            <a:xfrm>
              <a:off x="3279051" y="6382372"/>
              <a:ext cx="1961514" cy="2421890"/>
            </a:xfrm>
            <a:custGeom>
              <a:avLst/>
              <a:gdLst/>
              <a:ahLst/>
              <a:cxnLst/>
              <a:rect l="l" t="t" r="r" b="b"/>
              <a:pathLst>
                <a:path w="1961514" h="2421890">
                  <a:moveTo>
                    <a:pt x="0" y="2421470"/>
                  </a:moveTo>
                  <a:lnTo>
                    <a:pt x="1961146" y="2421470"/>
                  </a:lnTo>
                  <a:lnTo>
                    <a:pt x="1961146" y="0"/>
                  </a:lnTo>
                  <a:lnTo>
                    <a:pt x="0" y="0"/>
                  </a:lnTo>
                  <a:lnTo>
                    <a:pt x="0" y="2421470"/>
                  </a:lnTo>
                  <a:close/>
                </a:path>
              </a:pathLst>
            </a:custGeom>
            <a:ln w="499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pPr defTabSz="914309"/>
              <a:endParaRPr kumimoji="0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object 9"/>
            <p:cNvSpPr/>
            <p:nvPr/>
          </p:nvSpPr>
          <p:spPr>
            <a:xfrm>
              <a:off x="4090289" y="4896485"/>
              <a:ext cx="339090" cy="508000"/>
            </a:xfrm>
            <a:custGeom>
              <a:avLst/>
              <a:gdLst/>
              <a:ahLst/>
              <a:cxnLst/>
              <a:rect l="l" t="t" r="r" b="b"/>
              <a:pathLst>
                <a:path w="339089" h="508000">
                  <a:moveTo>
                    <a:pt x="338670" y="508000"/>
                  </a:moveTo>
                  <a:lnTo>
                    <a:pt x="0" y="508000"/>
                  </a:lnTo>
                  <a:lnTo>
                    <a:pt x="0" y="0"/>
                  </a:lnTo>
                  <a:lnTo>
                    <a:pt x="338670" y="0"/>
                  </a:lnTo>
                  <a:lnTo>
                    <a:pt x="338670" y="508000"/>
                  </a:lnTo>
                  <a:close/>
                </a:path>
              </a:pathLst>
            </a:custGeom>
            <a:ln w="3600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pPr defTabSz="914309"/>
              <a:endParaRPr kumimoji="0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2556498" y="4655146"/>
              <a:ext cx="1264285" cy="651510"/>
            </a:xfrm>
            <a:custGeom>
              <a:avLst/>
              <a:gdLst/>
              <a:ahLst/>
              <a:cxnLst/>
              <a:rect l="l" t="t" r="r" b="b"/>
              <a:pathLst>
                <a:path w="1264285" h="651510">
                  <a:moveTo>
                    <a:pt x="123393" y="650989"/>
                  </a:moveTo>
                  <a:lnTo>
                    <a:pt x="0" y="576745"/>
                  </a:lnTo>
                  <a:lnTo>
                    <a:pt x="346951" y="0"/>
                  </a:lnTo>
                  <a:lnTo>
                    <a:pt x="1263967" y="0"/>
                  </a:lnTo>
                  <a:lnTo>
                    <a:pt x="1263967" y="143992"/>
                  </a:lnTo>
                  <a:lnTo>
                    <a:pt x="428371" y="143992"/>
                  </a:lnTo>
                  <a:lnTo>
                    <a:pt x="123393" y="650989"/>
                  </a:lnTo>
                  <a:close/>
                </a:path>
              </a:pathLst>
            </a:custGeom>
            <a:ln w="3600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pPr defTabSz="914309"/>
              <a:endParaRPr kumimoji="0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1227416" y="5340963"/>
              <a:ext cx="1323975" cy="848994"/>
            </a:xfrm>
            <a:custGeom>
              <a:avLst/>
              <a:gdLst/>
              <a:ahLst/>
              <a:cxnLst/>
              <a:rect l="l" t="t" r="r" b="b"/>
              <a:pathLst>
                <a:path w="1323975" h="848995">
                  <a:moveTo>
                    <a:pt x="0" y="848855"/>
                  </a:moveTo>
                  <a:lnTo>
                    <a:pt x="1323682" y="0"/>
                  </a:lnTo>
                </a:path>
              </a:pathLst>
            </a:custGeom>
            <a:ln w="73139">
              <a:solidFill>
                <a:srgbClr val="FFFFFF"/>
              </a:solidFill>
              <a:prstDash val="dot"/>
            </a:ln>
          </p:spPr>
          <p:txBody>
            <a:bodyPr wrap="square" lIns="0" tIns="0" rIns="0" bIns="0" rtlCol="0"/>
            <a:lstStyle/>
            <a:p>
              <a:pPr defTabSz="914309"/>
              <a:endParaRPr kumimoji="0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object 12"/>
            <p:cNvSpPr/>
            <p:nvPr/>
          </p:nvSpPr>
          <p:spPr>
            <a:xfrm>
              <a:off x="2384337" y="5425635"/>
              <a:ext cx="200660" cy="1560195"/>
            </a:xfrm>
            <a:custGeom>
              <a:avLst/>
              <a:gdLst/>
              <a:ahLst/>
              <a:cxnLst/>
              <a:rect l="l" t="t" r="r" b="b"/>
              <a:pathLst>
                <a:path w="200660" h="1560195">
                  <a:moveTo>
                    <a:pt x="200634" y="0"/>
                  </a:moveTo>
                  <a:lnTo>
                    <a:pt x="0" y="1559623"/>
                  </a:lnTo>
                </a:path>
              </a:pathLst>
            </a:custGeom>
            <a:ln w="73139">
              <a:solidFill>
                <a:srgbClr val="FFFFFF"/>
              </a:solidFill>
              <a:prstDash val="dot"/>
            </a:ln>
          </p:spPr>
          <p:txBody>
            <a:bodyPr wrap="square" lIns="0" tIns="0" rIns="0" bIns="0" rtlCol="0"/>
            <a:lstStyle/>
            <a:p>
              <a:pPr defTabSz="914309"/>
              <a:endParaRPr kumimoji="0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object 13"/>
            <p:cNvSpPr/>
            <p:nvPr/>
          </p:nvSpPr>
          <p:spPr>
            <a:xfrm>
              <a:off x="1714714" y="5514544"/>
              <a:ext cx="751205" cy="1184275"/>
            </a:xfrm>
            <a:custGeom>
              <a:avLst/>
              <a:gdLst/>
              <a:ahLst/>
              <a:cxnLst/>
              <a:rect l="l" t="t" r="r" b="b"/>
              <a:pathLst>
                <a:path w="751205" h="1184275">
                  <a:moveTo>
                    <a:pt x="0" y="1183970"/>
                  </a:moveTo>
                  <a:lnTo>
                    <a:pt x="751078" y="0"/>
                  </a:lnTo>
                </a:path>
              </a:pathLst>
            </a:custGeom>
            <a:ln w="73139">
              <a:solidFill>
                <a:srgbClr val="FFFFFF"/>
              </a:solidFill>
              <a:prstDash val="dot"/>
            </a:ln>
          </p:spPr>
          <p:txBody>
            <a:bodyPr wrap="square" lIns="0" tIns="0" rIns="0" bIns="0" rtlCol="0"/>
            <a:lstStyle/>
            <a:p>
              <a:pPr defTabSz="914309"/>
              <a:endParaRPr kumimoji="0" sz="1800" kern="0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7701638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117</Words>
  <Application>Microsoft Office PowerPoint</Application>
  <PresentationFormat>ユーザー設定</PresentationFormat>
  <Paragraphs>20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A-OTF UD Shin Go NT Pro</vt:lpstr>
      <vt:lpstr>A-OTF UD Shin Maru Go Pro</vt:lpstr>
      <vt:lpstr>HG丸ｺﾞｼｯｸM-PRO</vt:lpstr>
      <vt:lpstr>源ノ角ゴシック Code JP H</vt:lpstr>
      <vt:lpstr>Arial</vt:lpstr>
      <vt:lpstr>Calibri</vt:lpstr>
      <vt:lpstr>Calibri Light</vt:lpstr>
      <vt:lpstr>11</vt:lpstr>
      <vt:lpstr>1_Office Theme</vt:lpstr>
      <vt:lpstr>PowerPoint プレゼンテーション</vt:lpstr>
      <vt:lpstr>感染予防に  ご協力ください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2022-06-08T01:29:40Z</dcterms:modified>
</cp:coreProperties>
</file>