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000070"/>
    <a:srgbClr val="00009A"/>
    <a:srgbClr val="FFFEFC"/>
    <a:srgbClr val="4B206E"/>
    <a:srgbClr val="4D0074"/>
    <a:srgbClr val="A50021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9" autoAdjust="0"/>
    <p:restoredTop sz="94660"/>
  </p:normalViewPr>
  <p:slideViewPr>
    <p:cSldViewPr snapToGrid="0">
      <p:cViewPr varScale="1">
        <p:scale>
          <a:sx n="50" d="100"/>
          <a:sy n="50" d="100"/>
        </p:scale>
        <p:origin x="528" y="5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パターン&#10;&#10;自動的に生成された説明">
            <a:extLst>
              <a:ext uri="{FF2B5EF4-FFF2-40B4-BE49-F238E27FC236}">
                <a16:creationId xmlns:a16="http://schemas.microsoft.com/office/drawing/2014/main" id="{CD9165AA-651F-AAAE-6863-86E9D128A8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24B6FBA-C4EE-84C1-4EED-C439C2704F90}"/>
              </a:ext>
            </a:extLst>
          </p:cNvPr>
          <p:cNvSpPr/>
          <p:nvPr/>
        </p:nvSpPr>
        <p:spPr>
          <a:xfrm>
            <a:off x="1058828" y="1787004"/>
            <a:ext cx="5901758" cy="10272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480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S UI Gothic" panose="020B0600070205080204" pitchFamily="50" charset="-128"/>
                <a:ea typeface="MS UI Gothic" panose="020B0600070205080204" pitchFamily="50" charset="-128"/>
              </a:rPr>
              <a:t>ご協力ください</a:t>
            </a:r>
            <a:endParaRPr lang="ja-JP" altLang="en-US" sz="48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7F59EC5-BF34-C188-1A6A-268D6E994B1D}"/>
              </a:ext>
            </a:extLst>
          </p:cNvPr>
          <p:cNvSpPr/>
          <p:nvPr/>
        </p:nvSpPr>
        <p:spPr>
          <a:xfrm>
            <a:off x="1552081" y="759800"/>
            <a:ext cx="4671412" cy="10272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4800" b="0" cap="none" spc="0" dirty="0">
                <a:ln w="0">
                  <a:noFill/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S UI Gothic" panose="020B0600070205080204" pitchFamily="50" charset="-128"/>
                <a:ea typeface="MS UI Gothic" panose="020B0600070205080204" pitchFamily="50" charset="-128"/>
              </a:rPr>
              <a:t>感染予防に</a:t>
            </a:r>
            <a:endParaRPr lang="en-US" altLang="ja-JP" sz="4800" b="0" cap="none" spc="0" dirty="0">
              <a:ln w="0">
                <a:noFill/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pic>
        <p:nvPicPr>
          <p:cNvPr id="21" name="図 20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ACBE3E27-DFAC-458A-F8C1-112A6E01F6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42" y="3574008"/>
            <a:ext cx="6123444" cy="2057404"/>
          </a:xfrm>
          <a:prstGeom prst="rect">
            <a:avLst/>
          </a:prstGeom>
        </p:spPr>
      </p:pic>
      <p:pic>
        <p:nvPicPr>
          <p:cNvPr id="23" name="図 22" descr="図形&#10;&#10;低い精度で自動的に生成された説明">
            <a:extLst>
              <a:ext uri="{FF2B5EF4-FFF2-40B4-BE49-F238E27FC236}">
                <a16:creationId xmlns:a16="http://schemas.microsoft.com/office/drawing/2014/main" id="{6BB58C15-0A61-3C3E-1C1D-EB23469095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65" y="5958418"/>
            <a:ext cx="6123444" cy="2054356"/>
          </a:xfrm>
          <a:prstGeom prst="rect">
            <a:avLst/>
          </a:prstGeom>
        </p:spPr>
      </p:pic>
      <p:pic>
        <p:nvPicPr>
          <p:cNvPr id="25" name="図 24" descr="アイコン&#10;&#10;低い精度で自動的に生成された説明">
            <a:extLst>
              <a:ext uri="{FF2B5EF4-FFF2-40B4-BE49-F238E27FC236}">
                <a16:creationId xmlns:a16="http://schemas.microsoft.com/office/drawing/2014/main" id="{4E99DE37-2EBD-109F-1FFC-50012F7FF7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42" y="8339781"/>
            <a:ext cx="6123444" cy="2054356"/>
          </a:xfrm>
          <a:prstGeom prst="rect">
            <a:avLst/>
          </a:prstGeom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DA6E2BA-02A9-04E8-4F3F-FC1B5C6667A9}"/>
              </a:ext>
            </a:extLst>
          </p:cNvPr>
          <p:cNvSpPr/>
          <p:nvPr/>
        </p:nvSpPr>
        <p:spPr>
          <a:xfrm>
            <a:off x="3519604" y="4015364"/>
            <a:ext cx="2914579" cy="10272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800" b="0" cap="none" spc="0" dirty="0">
                <a:ln w="0">
                  <a:noFill/>
                </a:ln>
                <a:solidFill>
                  <a:srgbClr val="0070C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マスク着用</a:t>
            </a:r>
            <a:endParaRPr lang="en-US" altLang="ja-JP" sz="4800" b="0" cap="none" spc="0" dirty="0">
              <a:ln w="0">
                <a:noFill/>
              </a:ln>
              <a:solidFill>
                <a:srgbClr val="0070C0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F221C90-8EAC-9609-880E-5F4321BADE74}"/>
              </a:ext>
            </a:extLst>
          </p:cNvPr>
          <p:cNvSpPr/>
          <p:nvPr/>
        </p:nvSpPr>
        <p:spPr>
          <a:xfrm>
            <a:off x="3519604" y="6471994"/>
            <a:ext cx="2914579" cy="10272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800" b="0" cap="none" spc="0" dirty="0">
                <a:ln w="0">
                  <a:noFill/>
                </a:ln>
                <a:solidFill>
                  <a:srgbClr val="0070C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手洗い</a:t>
            </a:r>
            <a:endParaRPr lang="en-US" altLang="ja-JP" sz="4800" b="0" cap="none" spc="0" dirty="0">
              <a:ln w="0">
                <a:noFill/>
              </a:ln>
              <a:solidFill>
                <a:srgbClr val="0070C0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8CBF5FB-3C98-CBDB-7511-FB7F53122AA9}"/>
              </a:ext>
            </a:extLst>
          </p:cNvPr>
          <p:cNvSpPr/>
          <p:nvPr/>
        </p:nvSpPr>
        <p:spPr>
          <a:xfrm>
            <a:off x="3519604" y="8772626"/>
            <a:ext cx="3440982" cy="10272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800" b="0" cap="none" spc="0" dirty="0">
                <a:ln w="0">
                  <a:noFill/>
                </a:ln>
                <a:solidFill>
                  <a:srgbClr val="0070C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手指の消毒</a:t>
            </a:r>
            <a:endParaRPr lang="en-US" altLang="ja-JP" sz="4800" b="0" cap="none" spc="0" dirty="0">
              <a:ln w="0">
                <a:noFill/>
              </a:ln>
              <a:solidFill>
                <a:srgbClr val="0070C0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1647780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119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MS UI Gothic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2022-06-07T04:45:33Z</dcterms:modified>
</cp:coreProperties>
</file>