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979"/>
    <a:srgbClr val="FFEAB7"/>
    <a:srgbClr val="FF5D5D"/>
    <a:srgbClr val="FF8181"/>
    <a:srgbClr val="A50021"/>
    <a:srgbClr val="CC0000"/>
    <a:srgbClr val="FF5050"/>
    <a:srgbClr val="FF7C80"/>
    <a:srgbClr val="FF9999"/>
    <a:srgbClr val="F4F4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518" y="5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背景パターン&#10;&#10;自動的に生成された説明">
            <a:extLst>
              <a:ext uri="{FF2B5EF4-FFF2-40B4-BE49-F238E27FC236}">
                <a16:creationId xmlns:a16="http://schemas.microsoft.com/office/drawing/2014/main" id="{EE06FCD9-1DE2-7B65-1123-DF48EB0200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"/>
            <a:ext cx="7775575" cy="1090469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640E161-A9FB-58CA-4650-F251BA26BA16}"/>
              </a:ext>
            </a:extLst>
          </p:cNvPr>
          <p:cNvSpPr/>
          <p:nvPr/>
        </p:nvSpPr>
        <p:spPr>
          <a:xfrm>
            <a:off x="234632" y="361479"/>
            <a:ext cx="73063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>
                <a:solidFill>
                  <a:srgbClr val="FF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感染症対策へのご協力をお願いします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54F61AA-B1D5-1D3E-3F69-4D189760A6F7}"/>
              </a:ext>
            </a:extLst>
          </p:cNvPr>
          <p:cNvSpPr/>
          <p:nvPr/>
        </p:nvSpPr>
        <p:spPr>
          <a:xfrm>
            <a:off x="1149032" y="8728239"/>
            <a:ext cx="342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rgbClr val="FF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こまめな手洗い・</a:t>
            </a:r>
            <a:endParaRPr lang="en-US" altLang="ja-JP" sz="2400" b="1" dirty="0">
              <a:solidFill>
                <a:srgbClr val="FF797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FF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除菌・消毒に</a:t>
            </a:r>
            <a:endParaRPr lang="en-US" altLang="ja-JP" sz="2400" b="1" dirty="0">
              <a:solidFill>
                <a:srgbClr val="FF797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400" b="1" dirty="0">
                <a:solidFill>
                  <a:srgbClr val="FF797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ご協力おねがいします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690589B-1C43-19CA-2C19-212E9A71BD68}"/>
              </a:ext>
            </a:extLst>
          </p:cNvPr>
          <p:cNvSpPr/>
          <p:nvPr/>
        </p:nvSpPr>
        <p:spPr>
          <a:xfrm>
            <a:off x="717688" y="2712636"/>
            <a:ext cx="6340197" cy="1938992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2000" b="1" cap="none" spc="0" dirty="0">
                <a:ln w="57150" cap="rnd" cmpd="sng">
                  <a:solidFill>
                    <a:srgbClr val="FF7979"/>
                  </a:solidFill>
                  <a:prstDash val="solid"/>
                </a:ln>
                <a:solidFill>
                  <a:srgbClr val="FFEAB7"/>
                </a:solidFill>
                <a:effectLst>
                  <a:outerShdw dist="38100" sx="101000" sy="101000" algn="l" rotWithShape="0">
                    <a:srgbClr val="FF7979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感染予防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849B5C2-CD1C-3E48-DE04-C062F5693029}"/>
              </a:ext>
            </a:extLst>
          </p:cNvPr>
          <p:cNvSpPr/>
          <p:nvPr/>
        </p:nvSpPr>
        <p:spPr>
          <a:xfrm>
            <a:off x="910048" y="1165054"/>
            <a:ext cx="5955476" cy="1938992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12000" b="1" cap="none" spc="0" dirty="0">
                <a:ln w="57150">
                  <a:solidFill>
                    <a:srgbClr val="FF7979"/>
                  </a:solidFill>
                  <a:prstDash val="solid"/>
                </a:ln>
                <a:solidFill>
                  <a:srgbClr val="FFEAB7"/>
                </a:solidFill>
                <a:effectLst>
                  <a:outerShdw dist="38100" sx="101000" sy="101000" algn="l" rotWithShape="0">
                    <a:srgbClr val="FF7979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手洗い</a:t>
            </a:r>
            <a:r>
              <a:rPr lang="ja-JP" altLang="en-US" sz="9000" b="1" cap="none" spc="0" dirty="0">
                <a:ln w="57150">
                  <a:solidFill>
                    <a:srgbClr val="FF7979"/>
                  </a:solidFill>
                  <a:prstDash val="solid"/>
                </a:ln>
                <a:solidFill>
                  <a:srgbClr val="FFEAB7"/>
                </a:solidFill>
                <a:effectLst>
                  <a:outerShdw dist="38100" sx="101000" sy="101000" algn="l" rotWithShape="0">
                    <a:srgbClr val="FF7979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で</a:t>
            </a:r>
          </a:p>
        </p:txBody>
      </p:sp>
    </p:spTree>
    <p:extLst>
      <p:ext uri="{BB962C8B-B14F-4D97-AF65-F5344CB8AC3E}">
        <p14:creationId xmlns:p14="http://schemas.microsoft.com/office/powerpoint/2010/main" val="1346979320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134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メイリオ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2022-06-07T02:52:59Z</dcterms:modified>
</cp:coreProperties>
</file>