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68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FFFF66"/>
    <a:srgbClr val="000070"/>
    <a:srgbClr val="00009A"/>
    <a:srgbClr val="FFFEFC"/>
    <a:srgbClr val="4B206E"/>
    <a:srgbClr val="4D0074"/>
    <a:srgbClr val="A50021"/>
    <a:srgbClr val="CC0000"/>
    <a:srgbClr val="FF5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592" autoAdjust="0"/>
    <p:restoredTop sz="94660"/>
  </p:normalViewPr>
  <p:slideViewPr>
    <p:cSldViewPr snapToGrid="0">
      <p:cViewPr varScale="1">
        <p:scale>
          <a:sx n="53" d="100"/>
          <a:sy n="53" d="100"/>
        </p:scale>
        <p:origin x="2587" y="53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3645" y="3381391"/>
            <a:ext cx="6614638" cy="6617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7289" y="6108320"/>
            <a:ext cx="5447349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45855" y="10144173"/>
            <a:ext cx="2490217" cy="308674"/>
          </a:xfr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9096" y="10144173"/>
            <a:ext cx="1789843" cy="308674"/>
          </a:xfr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/>
              <a:t>6/8/2022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602988" y="10144173"/>
            <a:ext cx="1789843" cy="308674"/>
          </a:xfr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300" b="1" i="0">
                <a:solidFill>
                  <a:schemeClr val="bg1"/>
                </a:solidFill>
                <a:latin typeface="UDShinMGoPro-Medium"/>
                <a:cs typeface="UDShinMGoPro-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45855" y="10144173"/>
            <a:ext cx="2490217" cy="308674"/>
          </a:xfr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9096" y="10144173"/>
            <a:ext cx="1789843" cy="308674"/>
          </a:xfr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/>
              <a:t>6/8/2022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602988" y="10144173"/>
            <a:ext cx="1789843" cy="308674"/>
          </a:xfr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300" b="1" i="0">
                <a:solidFill>
                  <a:schemeClr val="bg1"/>
                </a:solidFill>
                <a:latin typeface="UDShinMGoPro-Medium"/>
                <a:cs typeface="UDShinMGoPro-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9096" y="2508774"/>
            <a:ext cx="3385138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007693" y="2508774"/>
            <a:ext cx="3385138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2645855" y="10144173"/>
            <a:ext cx="2490217" cy="308674"/>
          </a:xfr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389096" y="10144173"/>
            <a:ext cx="1789843" cy="308674"/>
          </a:xfr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/>
              <a:t>6/8/2022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5602988" y="10144173"/>
            <a:ext cx="1789843" cy="308674"/>
          </a:xfr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300" b="1" i="0">
                <a:solidFill>
                  <a:schemeClr val="bg1"/>
                </a:solidFill>
                <a:latin typeface="UDShinMGoPro-Medium"/>
                <a:cs typeface="UDShinMGoPro-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2645855" y="10144173"/>
            <a:ext cx="2490217" cy="308674"/>
          </a:xfr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389096" y="10144173"/>
            <a:ext cx="1789843" cy="308674"/>
          </a:xfr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/>
              <a:t>6/8/2022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5602988" y="10144173"/>
            <a:ext cx="1789843" cy="308674"/>
          </a:xfr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645855" y="10144173"/>
            <a:ext cx="2490217" cy="308674"/>
          </a:xfr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389096" y="10144173"/>
            <a:ext cx="1789843" cy="308674"/>
          </a:xfr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/>
              <a:t>6/8/2022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5602988" y="10144173"/>
            <a:ext cx="1789843" cy="308674"/>
          </a:xfr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5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theme" Target="../theme/theme2.xml"/><Relationship Id="rId5" Type="http://schemas.openxmlformats.org/officeDocument/2006/relationships/slideLayout" Target="../slideLayouts/slideLayout17.xml"/><Relationship Id="rId4" Type="http://schemas.openxmlformats.org/officeDocument/2006/relationships/slideLayout" Target="../slideLayouts/slideLayout1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6/8/2022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0" y="1"/>
            <a:ext cx="7779386" cy="8885532"/>
          </a:xfrm>
          <a:custGeom>
            <a:avLst/>
            <a:gdLst/>
            <a:ahLst/>
            <a:cxnLst/>
            <a:rect l="l" t="t" r="r" b="b"/>
            <a:pathLst>
              <a:path w="7776209" h="8886825">
                <a:moveTo>
                  <a:pt x="0" y="8886621"/>
                </a:moveTo>
                <a:lnTo>
                  <a:pt x="7776006" y="8886621"/>
                </a:lnTo>
                <a:lnTo>
                  <a:pt x="7776006" y="0"/>
                </a:lnTo>
                <a:lnTo>
                  <a:pt x="0" y="0"/>
                </a:lnTo>
                <a:lnTo>
                  <a:pt x="0" y="8886621"/>
                </a:lnTo>
                <a:close/>
              </a:path>
            </a:pathLst>
          </a:custGeom>
          <a:solidFill>
            <a:srgbClr val="27AAE1"/>
          </a:solidFill>
        </p:spPr>
        <p:txBody>
          <a:bodyPr wrap="square" lIns="0" tIns="0" rIns="0" bIns="0" rtlCol="0"/>
          <a:lstStyle/>
          <a:p>
            <a:pPr defTabSz="914309"/>
            <a:endParaRPr kumimoji="0" sz="1800" kern="0">
              <a:solidFill>
                <a:sysClr val="windowText" lastClr="000000"/>
              </a:solidFill>
            </a:endParaRPr>
          </a:p>
        </p:txBody>
      </p:sp>
      <p:sp>
        <p:nvSpPr>
          <p:cNvPr id="17" name="bg object 17"/>
          <p:cNvSpPr/>
          <p:nvPr/>
        </p:nvSpPr>
        <p:spPr>
          <a:xfrm>
            <a:off x="0" y="8885329"/>
            <a:ext cx="7779386" cy="2021545"/>
          </a:xfrm>
          <a:custGeom>
            <a:avLst/>
            <a:gdLst/>
            <a:ahLst/>
            <a:cxnLst/>
            <a:rect l="l" t="t" r="r" b="b"/>
            <a:pathLst>
              <a:path w="7776209" h="2021840">
                <a:moveTo>
                  <a:pt x="7776006" y="0"/>
                </a:moveTo>
                <a:lnTo>
                  <a:pt x="0" y="0"/>
                </a:lnTo>
                <a:lnTo>
                  <a:pt x="0" y="2021382"/>
                </a:lnTo>
                <a:lnTo>
                  <a:pt x="7776006" y="2021382"/>
                </a:lnTo>
                <a:lnTo>
                  <a:pt x="7776006" y="0"/>
                </a:lnTo>
                <a:close/>
              </a:path>
            </a:pathLst>
          </a:custGeom>
          <a:solidFill>
            <a:srgbClr val="1B75BC"/>
          </a:solidFill>
        </p:spPr>
        <p:txBody>
          <a:bodyPr wrap="square" lIns="0" tIns="0" rIns="0" bIns="0" rtlCol="0"/>
          <a:lstStyle/>
          <a:p>
            <a:pPr defTabSz="914309"/>
            <a:endParaRPr kumimoji="0" sz="1800" kern="0">
              <a:solidFill>
                <a:sysClr val="windowText" lastClr="000000"/>
              </a:solidFill>
            </a:endParaRPr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640966" y="944730"/>
            <a:ext cx="4395995" cy="680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300" b="1" i="0">
                <a:solidFill>
                  <a:schemeClr val="bg1"/>
                </a:solidFill>
                <a:latin typeface="UDShinMGoPro-Medium"/>
                <a:cs typeface="UDShinMGoPro-Medium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9096" y="2508774"/>
            <a:ext cx="7003735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45855" y="10144173"/>
            <a:ext cx="2490217" cy="2769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309"/>
            <a:endParaRPr kumimoji="0" lang="ja-JP" altLang="en-US" sz="1800" kern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9096" y="10144173"/>
            <a:ext cx="1789843" cy="2769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309"/>
            <a:fld id="{1D8BD707-D9CF-40AE-B4C6-C98DA3205C09}" type="datetimeFigureOut">
              <a:rPr kumimoji="0" lang="en-US" sz="1800" kern="0" smtClean="0">
                <a:solidFill>
                  <a:prstClr val="black">
                    <a:tint val="75000"/>
                  </a:prstClr>
                </a:solidFill>
              </a:rPr>
              <a:pPr defTabSz="914309"/>
              <a:t>6/8/2022</a:t>
            </a:fld>
            <a:endParaRPr kumimoji="0" lang="en-US" sz="1800" kern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602988" y="10144173"/>
            <a:ext cx="1789843" cy="2769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4309"/>
            <a:fld id="{B6F15528-21DE-4FAA-801E-634DDDAF4B2B}" type="slidenum">
              <a:rPr kumimoji="0" lang="uk-UA" sz="1800" kern="0" smtClean="0">
                <a:solidFill>
                  <a:prstClr val="black">
                    <a:tint val="75000"/>
                  </a:prstClr>
                </a:solidFill>
              </a:rPr>
              <a:pPr defTabSz="914309"/>
              <a:t>‹#›</a:t>
            </a:fld>
            <a:endParaRPr kumimoji="0" lang="uk-UA" sz="1800" kern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5360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154">
        <a:defRPr>
          <a:latin typeface="+mn-lt"/>
          <a:ea typeface="+mn-ea"/>
          <a:cs typeface="+mn-cs"/>
        </a:defRPr>
      </a:lvl2pPr>
      <a:lvl3pPr marL="914309">
        <a:defRPr>
          <a:latin typeface="+mn-lt"/>
          <a:ea typeface="+mn-ea"/>
          <a:cs typeface="+mn-cs"/>
        </a:defRPr>
      </a:lvl3pPr>
      <a:lvl4pPr marL="1371463">
        <a:defRPr>
          <a:latin typeface="+mn-lt"/>
          <a:ea typeface="+mn-ea"/>
          <a:cs typeface="+mn-cs"/>
        </a:defRPr>
      </a:lvl4pPr>
      <a:lvl5pPr marL="1828617">
        <a:defRPr>
          <a:latin typeface="+mn-lt"/>
          <a:ea typeface="+mn-ea"/>
          <a:cs typeface="+mn-cs"/>
        </a:defRPr>
      </a:lvl5pPr>
      <a:lvl6pPr marL="2285771">
        <a:defRPr>
          <a:latin typeface="+mn-lt"/>
          <a:ea typeface="+mn-ea"/>
          <a:cs typeface="+mn-cs"/>
        </a:defRPr>
      </a:lvl6pPr>
      <a:lvl7pPr marL="2742926">
        <a:defRPr>
          <a:latin typeface="+mn-lt"/>
          <a:ea typeface="+mn-ea"/>
          <a:cs typeface="+mn-cs"/>
        </a:defRPr>
      </a:lvl7pPr>
      <a:lvl8pPr marL="3200080">
        <a:defRPr>
          <a:latin typeface="+mn-lt"/>
          <a:ea typeface="+mn-ea"/>
          <a:cs typeface="+mn-cs"/>
        </a:defRPr>
      </a:lvl8pPr>
      <a:lvl9pPr marL="3657234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154">
        <a:defRPr>
          <a:latin typeface="+mn-lt"/>
          <a:ea typeface="+mn-ea"/>
          <a:cs typeface="+mn-cs"/>
        </a:defRPr>
      </a:lvl2pPr>
      <a:lvl3pPr marL="914309">
        <a:defRPr>
          <a:latin typeface="+mn-lt"/>
          <a:ea typeface="+mn-ea"/>
          <a:cs typeface="+mn-cs"/>
        </a:defRPr>
      </a:lvl3pPr>
      <a:lvl4pPr marL="1371463">
        <a:defRPr>
          <a:latin typeface="+mn-lt"/>
          <a:ea typeface="+mn-ea"/>
          <a:cs typeface="+mn-cs"/>
        </a:defRPr>
      </a:lvl4pPr>
      <a:lvl5pPr marL="1828617">
        <a:defRPr>
          <a:latin typeface="+mn-lt"/>
          <a:ea typeface="+mn-ea"/>
          <a:cs typeface="+mn-cs"/>
        </a:defRPr>
      </a:lvl5pPr>
      <a:lvl6pPr marL="2285771">
        <a:defRPr>
          <a:latin typeface="+mn-lt"/>
          <a:ea typeface="+mn-ea"/>
          <a:cs typeface="+mn-cs"/>
        </a:defRPr>
      </a:lvl6pPr>
      <a:lvl7pPr marL="2742926">
        <a:defRPr>
          <a:latin typeface="+mn-lt"/>
          <a:ea typeface="+mn-ea"/>
          <a:cs typeface="+mn-cs"/>
        </a:defRPr>
      </a:lvl7pPr>
      <a:lvl8pPr marL="3200080">
        <a:defRPr>
          <a:latin typeface="+mn-lt"/>
          <a:ea typeface="+mn-ea"/>
          <a:cs typeface="+mn-cs"/>
        </a:defRPr>
      </a:lvl8pPr>
      <a:lvl9pPr marL="3657234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4691424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2698" rIns="0" bIns="0" rtlCol="0">
            <a:spAutoFit/>
          </a:bodyPr>
          <a:lstStyle/>
          <a:p>
            <a:pPr marL="12699">
              <a:spcBef>
                <a:spcPts val="100"/>
              </a:spcBef>
            </a:pPr>
            <a:r>
              <a:rPr spc="-10" dirty="0"/>
              <a:t>ご来店のお客様へ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1232694" y="7747599"/>
            <a:ext cx="5485602" cy="680621"/>
          </a:xfrm>
          <a:prstGeom prst="rect">
            <a:avLst/>
          </a:prstGeom>
        </p:spPr>
        <p:txBody>
          <a:bodyPr vert="horz" wrap="square" lIns="0" tIns="12698" rIns="0" bIns="0" rtlCol="0">
            <a:spAutoFit/>
          </a:bodyPr>
          <a:lstStyle/>
          <a:p>
            <a:pPr marL="12699" defTabSz="914309">
              <a:spcBef>
                <a:spcPts val="100"/>
              </a:spcBef>
            </a:pPr>
            <a:r>
              <a:rPr kumimoji="0" sz="4300" b="1" kern="0" spc="-5" dirty="0">
                <a:solidFill>
                  <a:srgbClr val="FFFFFF"/>
                </a:solidFill>
                <a:latin typeface="UDShinMGoPro-Medium"/>
                <a:cs typeface="UDShinMGoPro-Medium"/>
              </a:rPr>
              <a:t>ご協力お願いします。</a:t>
            </a:r>
            <a:endParaRPr kumimoji="0" sz="4300" kern="0" dirty="0">
              <a:solidFill>
                <a:sysClr val="windowText" lastClr="000000"/>
              </a:solidFill>
              <a:latin typeface="UDShinMGoPro-Medium"/>
              <a:cs typeface="UDShinMGoPro-Medium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704936" y="9141827"/>
            <a:ext cx="4425306" cy="893448"/>
          </a:xfrm>
          <a:prstGeom prst="rect">
            <a:avLst/>
          </a:prstGeom>
        </p:spPr>
        <p:txBody>
          <a:bodyPr vert="horz" wrap="square" lIns="0" tIns="11428" rIns="0" bIns="0" rtlCol="0">
            <a:spAutoFit/>
          </a:bodyPr>
          <a:lstStyle/>
          <a:p>
            <a:pPr marL="12699" marR="5079" indent="235561" defTabSz="914309">
              <a:lnSpc>
                <a:spcPct val="122100"/>
              </a:lnSpc>
              <a:spcBef>
                <a:spcPts val="90"/>
              </a:spcBef>
            </a:pPr>
            <a:r>
              <a:rPr kumimoji="0" sz="2450" b="1" kern="0" dirty="0">
                <a:ln>
                  <a:solidFill>
                    <a:schemeClr val="bg1"/>
                  </a:solidFill>
                </a:ln>
                <a:solidFill>
                  <a:srgbClr val="FFFFFF"/>
                </a:solidFill>
                <a:latin typeface="UDShinMGoPro-Medium"/>
                <a:cs typeface="UDShinMGoPro-Medium"/>
              </a:rPr>
              <a:t>食事中マスクなしの会話</a:t>
            </a:r>
            <a:r>
              <a:rPr kumimoji="0" sz="2450" b="1" kern="0" spc="-50" dirty="0">
                <a:ln>
                  <a:solidFill>
                    <a:schemeClr val="bg1"/>
                  </a:solidFill>
                </a:ln>
                <a:solidFill>
                  <a:srgbClr val="FFFFFF"/>
                </a:solidFill>
                <a:latin typeface="UDShinMGoPro-Medium"/>
                <a:cs typeface="UDShinMGoPro-Medium"/>
              </a:rPr>
              <a:t>で</a:t>
            </a:r>
            <a:r>
              <a:rPr kumimoji="0" sz="2450" b="1" kern="0" spc="610" dirty="0">
                <a:ln>
                  <a:solidFill>
                    <a:schemeClr val="bg1"/>
                  </a:solidFill>
                </a:ln>
                <a:solidFill>
                  <a:srgbClr val="FFFFFF"/>
                </a:solidFill>
                <a:latin typeface="UDShinMGoPro-Medium"/>
                <a:cs typeface="UDShinMGoPro-Medium"/>
              </a:rPr>
              <a:t> </a:t>
            </a:r>
            <a:r>
              <a:rPr kumimoji="0" sz="2450" b="1" kern="0" dirty="0">
                <a:ln>
                  <a:solidFill>
                    <a:schemeClr val="bg1"/>
                  </a:solidFill>
                </a:ln>
                <a:solidFill>
                  <a:srgbClr val="FFFFFF"/>
                </a:solidFill>
                <a:latin typeface="UDShinMGoPro-Medium"/>
                <a:cs typeface="UDShinMGoPro-Medium"/>
              </a:rPr>
              <a:t>飛沫感染のリスクを高めます</a:t>
            </a:r>
            <a:r>
              <a:rPr kumimoji="0" sz="2450" b="1" kern="0" spc="-50" dirty="0">
                <a:ln>
                  <a:solidFill>
                    <a:schemeClr val="bg1"/>
                  </a:solidFill>
                </a:ln>
                <a:solidFill>
                  <a:srgbClr val="FFFFFF"/>
                </a:solidFill>
                <a:latin typeface="UDShinMGoPro-Medium"/>
                <a:cs typeface="UDShinMGoPro-Medium"/>
              </a:rPr>
              <a:t>。</a:t>
            </a:r>
            <a:endParaRPr kumimoji="0" sz="2450" kern="0" dirty="0">
              <a:ln>
                <a:solidFill>
                  <a:schemeClr val="bg1"/>
                </a:solidFill>
              </a:ln>
              <a:solidFill>
                <a:sysClr val="windowText" lastClr="000000"/>
              </a:solidFill>
              <a:latin typeface="UDShinMGoPro-Medium"/>
              <a:cs typeface="UDShinMGoPro-Medium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228579" y="1573871"/>
            <a:ext cx="5220845" cy="3142793"/>
          </a:xfrm>
          <a:prstGeom prst="rect">
            <a:avLst/>
          </a:prstGeom>
        </p:spPr>
        <p:txBody>
          <a:bodyPr vert="horz" wrap="square" lIns="0" tIns="13333" rIns="0" bIns="0" rtlCol="0">
            <a:spAutoFit/>
          </a:bodyPr>
          <a:lstStyle/>
          <a:p>
            <a:pPr marL="12699" defTabSz="914309">
              <a:spcBef>
                <a:spcPts val="105"/>
              </a:spcBef>
            </a:pPr>
            <a:r>
              <a:rPr kumimoji="0" sz="20448" b="1" kern="0" spc="-25" dirty="0">
                <a:solidFill>
                  <a:srgbClr val="FFFFFF"/>
                </a:solidFill>
                <a:latin typeface="UDShinMGoPro-Medium"/>
                <a:cs typeface="UDShinMGoPro-Medium"/>
              </a:rPr>
              <a:t>黙食</a:t>
            </a:r>
            <a:endParaRPr kumimoji="0" sz="20448" kern="0" dirty="0">
              <a:solidFill>
                <a:sysClr val="windowText" lastClr="000000"/>
              </a:solidFill>
              <a:latin typeface="UDShinMGoPro-Medium"/>
              <a:cs typeface="UDShinMGoPro-Medium"/>
            </a:endParaRPr>
          </a:p>
        </p:txBody>
      </p:sp>
      <p:grpSp>
        <p:nvGrpSpPr>
          <p:cNvPr id="6" name="object 6"/>
          <p:cNvGrpSpPr/>
          <p:nvPr/>
        </p:nvGrpSpPr>
        <p:grpSpPr>
          <a:xfrm>
            <a:off x="1126079" y="4961537"/>
            <a:ext cx="5502109" cy="2260271"/>
            <a:chOff x="1124090" y="4962259"/>
            <a:chExt cx="5502910" cy="2260600"/>
          </a:xfrm>
        </p:grpSpPr>
        <p:sp>
          <p:nvSpPr>
            <p:cNvPr id="7" name="object 7"/>
            <p:cNvSpPr/>
            <p:nvPr/>
          </p:nvSpPr>
          <p:spPr>
            <a:xfrm>
              <a:off x="1179964" y="5018133"/>
              <a:ext cx="1804035" cy="2148840"/>
            </a:xfrm>
            <a:custGeom>
              <a:avLst/>
              <a:gdLst/>
              <a:ahLst/>
              <a:cxnLst/>
              <a:rect l="l" t="t" r="r" b="b"/>
              <a:pathLst>
                <a:path w="1804035" h="2148840">
                  <a:moveTo>
                    <a:pt x="1803590" y="1074267"/>
                  </a:moveTo>
                  <a:lnTo>
                    <a:pt x="1802545" y="1126113"/>
                  </a:lnTo>
                  <a:lnTo>
                    <a:pt x="1799442" y="1177344"/>
                  </a:lnTo>
                  <a:lnTo>
                    <a:pt x="1794329" y="1227902"/>
                  </a:lnTo>
                  <a:lnTo>
                    <a:pt x="1787254" y="1277731"/>
                  </a:lnTo>
                  <a:lnTo>
                    <a:pt x="1778266" y="1326772"/>
                  </a:lnTo>
                  <a:lnTo>
                    <a:pt x="1767412" y="1374969"/>
                  </a:lnTo>
                  <a:lnTo>
                    <a:pt x="1754741" y="1422263"/>
                  </a:lnTo>
                  <a:lnTo>
                    <a:pt x="1740301" y="1468598"/>
                  </a:lnTo>
                  <a:lnTo>
                    <a:pt x="1724141" y="1513917"/>
                  </a:lnTo>
                  <a:lnTo>
                    <a:pt x="1706308" y="1558161"/>
                  </a:lnTo>
                  <a:lnTo>
                    <a:pt x="1686850" y="1601274"/>
                  </a:lnTo>
                  <a:lnTo>
                    <a:pt x="1665816" y="1643197"/>
                  </a:lnTo>
                  <a:lnTo>
                    <a:pt x="1643254" y="1683874"/>
                  </a:lnTo>
                  <a:lnTo>
                    <a:pt x="1619212" y="1723248"/>
                  </a:lnTo>
                  <a:lnTo>
                    <a:pt x="1593738" y="1761260"/>
                  </a:lnTo>
                  <a:lnTo>
                    <a:pt x="1566881" y="1797854"/>
                  </a:lnTo>
                  <a:lnTo>
                    <a:pt x="1538689" y="1832971"/>
                  </a:lnTo>
                  <a:lnTo>
                    <a:pt x="1509209" y="1866556"/>
                  </a:lnTo>
                  <a:lnTo>
                    <a:pt x="1478490" y="1898549"/>
                  </a:lnTo>
                  <a:lnTo>
                    <a:pt x="1446580" y="1928895"/>
                  </a:lnTo>
                  <a:lnTo>
                    <a:pt x="1413528" y="1957535"/>
                  </a:lnTo>
                  <a:lnTo>
                    <a:pt x="1379381" y="1984412"/>
                  </a:lnTo>
                  <a:lnTo>
                    <a:pt x="1344188" y="2009468"/>
                  </a:lnTo>
                  <a:lnTo>
                    <a:pt x="1307997" y="2032647"/>
                  </a:lnTo>
                  <a:lnTo>
                    <a:pt x="1270856" y="2053891"/>
                  </a:lnTo>
                  <a:lnTo>
                    <a:pt x="1232813" y="2073142"/>
                  </a:lnTo>
                  <a:lnTo>
                    <a:pt x="1193917" y="2090344"/>
                  </a:lnTo>
                  <a:lnTo>
                    <a:pt x="1154215" y="2105438"/>
                  </a:lnTo>
                  <a:lnTo>
                    <a:pt x="1113756" y="2118367"/>
                  </a:lnTo>
                  <a:lnTo>
                    <a:pt x="1072588" y="2129074"/>
                  </a:lnTo>
                  <a:lnTo>
                    <a:pt x="1030759" y="2137502"/>
                  </a:lnTo>
                  <a:lnTo>
                    <a:pt x="988317" y="2143593"/>
                  </a:lnTo>
                  <a:lnTo>
                    <a:pt x="945311" y="2147290"/>
                  </a:lnTo>
                  <a:lnTo>
                    <a:pt x="901788" y="2148535"/>
                  </a:lnTo>
                  <a:lnTo>
                    <a:pt x="858267" y="2147290"/>
                  </a:lnTo>
                  <a:lnTo>
                    <a:pt x="815262" y="2143593"/>
                  </a:lnTo>
                  <a:lnTo>
                    <a:pt x="772821" y="2137502"/>
                  </a:lnTo>
                  <a:lnTo>
                    <a:pt x="730993" y="2129074"/>
                  </a:lnTo>
                  <a:lnTo>
                    <a:pt x="689826" y="2118367"/>
                  </a:lnTo>
                  <a:lnTo>
                    <a:pt x="649368" y="2105438"/>
                  </a:lnTo>
                  <a:lnTo>
                    <a:pt x="609666" y="2090344"/>
                  </a:lnTo>
                  <a:lnTo>
                    <a:pt x="570771" y="2073142"/>
                  </a:lnTo>
                  <a:lnTo>
                    <a:pt x="532728" y="2053891"/>
                  </a:lnTo>
                  <a:lnTo>
                    <a:pt x="495588" y="2032647"/>
                  </a:lnTo>
                  <a:lnTo>
                    <a:pt x="459397" y="2009468"/>
                  </a:lnTo>
                  <a:lnTo>
                    <a:pt x="424205" y="1984412"/>
                  </a:lnTo>
                  <a:lnTo>
                    <a:pt x="390058" y="1957535"/>
                  </a:lnTo>
                  <a:lnTo>
                    <a:pt x="357007" y="1928895"/>
                  </a:lnTo>
                  <a:lnTo>
                    <a:pt x="325097" y="1898549"/>
                  </a:lnTo>
                  <a:lnTo>
                    <a:pt x="294379" y="1866556"/>
                  </a:lnTo>
                  <a:lnTo>
                    <a:pt x="264899" y="1832971"/>
                  </a:lnTo>
                  <a:lnTo>
                    <a:pt x="236707" y="1797854"/>
                  </a:lnTo>
                  <a:lnTo>
                    <a:pt x="209850" y="1761260"/>
                  </a:lnTo>
                  <a:lnTo>
                    <a:pt x="184376" y="1723248"/>
                  </a:lnTo>
                  <a:lnTo>
                    <a:pt x="160335" y="1683874"/>
                  </a:lnTo>
                  <a:lnTo>
                    <a:pt x="137773" y="1643197"/>
                  </a:lnTo>
                  <a:lnTo>
                    <a:pt x="116739" y="1601274"/>
                  </a:lnTo>
                  <a:lnTo>
                    <a:pt x="97281" y="1558161"/>
                  </a:lnTo>
                  <a:lnTo>
                    <a:pt x="79448" y="1513917"/>
                  </a:lnTo>
                  <a:lnTo>
                    <a:pt x="63288" y="1468598"/>
                  </a:lnTo>
                  <a:lnTo>
                    <a:pt x="48848" y="1422263"/>
                  </a:lnTo>
                  <a:lnTo>
                    <a:pt x="36177" y="1374969"/>
                  </a:lnTo>
                  <a:lnTo>
                    <a:pt x="25324" y="1326772"/>
                  </a:lnTo>
                  <a:lnTo>
                    <a:pt x="16336" y="1277731"/>
                  </a:lnTo>
                  <a:lnTo>
                    <a:pt x="9261" y="1227902"/>
                  </a:lnTo>
                  <a:lnTo>
                    <a:pt x="4148" y="1177344"/>
                  </a:lnTo>
                  <a:lnTo>
                    <a:pt x="1045" y="1126113"/>
                  </a:lnTo>
                  <a:lnTo>
                    <a:pt x="0" y="1074267"/>
                  </a:lnTo>
                  <a:lnTo>
                    <a:pt x="1045" y="1022421"/>
                  </a:lnTo>
                  <a:lnTo>
                    <a:pt x="4148" y="971190"/>
                  </a:lnTo>
                  <a:lnTo>
                    <a:pt x="9261" y="920632"/>
                  </a:lnTo>
                  <a:lnTo>
                    <a:pt x="16336" y="870804"/>
                  </a:lnTo>
                  <a:lnTo>
                    <a:pt x="25324" y="821762"/>
                  </a:lnTo>
                  <a:lnTo>
                    <a:pt x="36177" y="773566"/>
                  </a:lnTo>
                  <a:lnTo>
                    <a:pt x="48848" y="726271"/>
                  </a:lnTo>
                  <a:lnTo>
                    <a:pt x="63288" y="679936"/>
                  </a:lnTo>
                  <a:lnTo>
                    <a:pt x="79448" y="634617"/>
                  </a:lnTo>
                  <a:lnTo>
                    <a:pt x="97281" y="590373"/>
                  </a:lnTo>
                  <a:lnTo>
                    <a:pt x="116739" y="547261"/>
                  </a:lnTo>
                  <a:lnTo>
                    <a:pt x="137773" y="505337"/>
                  </a:lnTo>
                  <a:lnTo>
                    <a:pt x="160335" y="464660"/>
                  </a:lnTo>
                  <a:lnTo>
                    <a:pt x="184376" y="425286"/>
                  </a:lnTo>
                  <a:lnTo>
                    <a:pt x="209850" y="387274"/>
                  </a:lnTo>
                  <a:lnTo>
                    <a:pt x="236707" y="350680"/>
                  </a:lnTo>
                  <a:lnTo>
                    <a:pt x="264899" y="315563"/>
                  </a:lnTo>
                  <a:lnTo>
                    <a:pt x="294379" y="281978"/>
                  </a:lnTo>
                  <a:lnTo>
                    <a:pt x="325097" y="249985"/>
                  </a:lnTo>
                  <a:lnTo>
                    <a:pt x="357007" y="219639"/>
                  </a:lnTo>
                  <a:lnTo>
                    <a:pt x="390058" y="190999"/>
                  </a:lnTo>
                  <a:lnTo>
                    <a:pt x="424205" y="164122"/>
                  </a:lnTo>
                  <a:lnTo>
                    <a:pt x="459397" y="139066"/>
                  </a:lnTo>
                  <a:lnTo>
                    <a:pt x="495588" y="115887"/>
                  </a:lnTo>
                  <a:lnTo>
                    <a:pt x="532728" y="94643"/>
                  </a:lnTo>
                  <a:lnTo>
                    <a:pt x="570771" y="75392"/>
                  </a:lnTo>
                  <a:lnTo>
                    <a:pt x="609666" y="58191"/>
                  </a:lnTo>
                  <a:lnTo>
                    <a:pt x="649368" y="43096"/>
                  </a:lnTo>
                  <a:lnTo>
                    <a:pt x="689826" y="30167"/>
                  </a:lnTo>
                  <a:lnTo>
                    <a:pt x="730993" y="19460"/>
                  </a:lnTo>
                  <a:lnTo>
                    <a:pt x="772821" y="11032"/>
                  </a:lnTo>
                  <a:lnTo>
                    <a:pt x="815262" y="4941"/>
                  </a:lnTo>
                  <a:lnTo>
                    <a:pt x="858267" y="1244"/>
                  </a:lnTo>
                  <a:lnTo>
                    <a:pt x="901788" y="0"/>
                  </a:lnTo>
                  <a:lnTo>
                    <a:pt x="945311" y="1244"/>
                  </a:lnTo>
                  <a:lnTo>
                    <a:pt x="988317" y="4941"/>
                  </a:lnTo>
                  <a:lnTo>
                    <a:pt x="1030759" y="11032"/>
                  </a:lnTo>
                  <a:lnTo>
                    <a:pt x="1072588" y="19460"/>
                  </a:lnTo>
                  <a:lnTo>
                    <a:pt x="1113756" y="30167"/>
                  </a:lnTo>
                  <a:lnTo>
                    <a:pt x="1154215" y="43096"/>
                  </a:lnTo>
                  <a:lnTo>
                    <a:pt x="1193917" y="58191"/>
                  </a:lnTo>
                  <a:lnTo>
                    <a:pt x="1232813" y="75392"/>
                  </a:lnTo>
                  <a:lnTo>
                    <a:pt x="1270856" y="94643"/>
                  </a:lnTo>
                  <a:lnTo>
                    <a:pt x="1307997" y="115887"/>
                  </a:lnTo>
                  <a:lnTo>
                    <a:pt x="1344188" y="139066"/>
                  </a:lnTo>
                  <a:lnTo>
                    <a:pt x="1379381" y="164122"/>
                  </a:lnTo>
                  <a:lnTo>
                    <a:pt x="1413528" y="190999"/>
                  </a:lnTo>
                  <a:lnTo>
                    <a:pt x="1446580" y="219639"/>
                  </a:lnTo>
                  <a:lnTo>
                    <a:pt x="1478490" y="249985"/>
                  </a:lnTo>
                  <a:lnTo>
                    <a:pt x="1509209" y="281978"/>
                  </a:lnTo>
                  <a:lnTo>
                    <a:pt x="1538689" y="315563"/>
                  </a:lnTo>
                  <a:lnTo>
                    <a:pt x="1566881" y="350680"/>
                  </a:lnTo>
                  <a:lnTo>
                    <a:pt x="1593738" y="387274"/>
                  </a:lnTo>
                  <a:lnTo>
                    <a:pt x="1619212" y="425286"/>
                  </a:lnTo>
                  <a:lnTo>
                    <a:pt x="1643254" y="464660"/>
                  </a:lnTo>
                  <a:lnTo>
                    <a:pt x="1665816" y="505337"/>
                  </a:lnTo>
                  <a:lnTo>
                    <a:pt x="1686850" y="547261"/>
                  </a:lnTo>
                  <a:lnTo>
                    <a:pt x="1706308" y="590373"/>
                  </a:lnTo>
                  <a:lnTo>
                    <a:pt x="1724141" y="634617"/>
                  </a:lnTo>
                  <a:lnTo>
                    <a:pt x="1740301" y="679936"/>
                  </a:lnTo>
                  <a:lnTo>
                    <a:pt x="1754741" y="726271"/>
                  </a:lnTo>
                  <a:lnTo>
                    <a:pt x="1767412" y="773566"/>
                  </a:lnTo>
                  <a:lnTo>
                    <a:pt x="1778266" y="821762"/>
                  </a:lnTo>
                  <a:lnTo>
                    <a:pt x="1787254" y="870804"/>
                  </a:lnTo>
                  <a:lnTo>
                    <a:pt x="1794329" y="920632"/>
                  </a:lnTo>
                  <a:lnTo>
                    <a:pt x="1799442" y="971190"/>
                  </a:lnTo>
                  <a:lnTo>
                    <a:pt x="1802545" y="1022421"/>
                  </a:lnTo>
                  <a:lnTo>
                    <a:pt x="1803590" y="1074267"/>
                  </a:lnTo>
                  <a:close/>
                </a:path>
              </a:pathLst>
            </a:custGeom>
            <a:ln w="111747">
              <a:solidFill>
                <a:srgbClr val="1B75BC"/>
              </a:solidFill>
            </a:ln>
          </p:spPr>
          <p:txBody>
            <a:bodyPr wrap="square" lIns="0" tIns="0" rIns="0" bIns="0" rtlCol="0"/>
            <a:lstStyle/>
            <a:p>
              <a:pPr defTabSz="914309"/>
              <a:endParaRPr kumimoji="0" sz="1800" kern="0">
                <a:solidFill>
                  <a:sysClr val="windowText" lastClr="000000"/>
                </a:solidFill>
              </a:endParaRPr>
            </a:p>
          </p:txBody>
        </p:sp>
        <p:sp>
          <p:nvSpPr>
            <p:cNvPr id="8" name="object 8"/>
            <p:cNvSpPr/>
            <p:nvPr/>
          </p:nvSpPr>
          <p:spPr>
            <a:xfrm>
              <a:off x="4767436" y="5018133"/>
              <a:ext cx="1804035" cy="2148840"/>
            </a:xfrm>
            <a:custGeom>
              <a:avLst/>
              <a:gdLst/>
              <a:ahLst/>
              <a:cxnLst/>
              <a:rect l="l" t="t" r="r" b="b"/>
              <a:pathLst>
                <a:path w="1804034" h="2148840">
                  <a:moveTo>
                    <a:pt x="1803590" y="1074267"/>
                  </a:moveTo>
                  <a:lnTo>
                    <a:pt x="1802545" y="1126113"/>
                  </a:lnTo>
                  <a:lnTo>
                    <a:pt x="1799442" y="1177344"/>
                  </a:lnTo>
                  <a:lnTo>
                    <a:pt x="1794329" y="1227902"/>
                  </a:lnTo>
                  <a:lnTo>
                    <a:pt x="1787254" y="1277731"/>
                  </a:lnTo>
                  <a:lnTo>
                    <a:pt x="1778266" y="1326772"/>
                  </a:lnTo>
                  <a:lnTo>
                    <a:pt x="1767412" y="1374969"/>
                  </a:lnTo>
                  <a:lnTo>
                    <a:pt x="1754741" y="1422263"/>
                  </a:lnTo>
                  <a:lnTo>
                    <a:pt x="1740301" y="1468598"/>
                  </a:lnTo>
                  <a:lnTo>
                    <a:pt x="1724141" y="1513917"/>
                  </a:lnTo>
                  <a:lnTo>
                    <a:pt x="1706308" y="1558161"/>
                  </a:lnTo>
                  <a:lnTo>
                    <a:pt x="1686850" y="1601274"/>
                  </a:lnTo>
                  <a:lnTo>
                    <a:pt x="1665816" y="1643197"/>
                  </a:lnTo>
                  <a:lnTo>
                    <a:pt x="1643254" y="1683874"/>
                  </a:lnTo>
                  <a:lnTo>
                    <a:pt x="1619212" y="1723248"/>
                  </a:lnTo>
                  <a:lnTo>
                    <a:pt x="1593738" y="1761260"/>
                  </a:lnTo>
                  <a:lnTo>
                    <a:pt x="1566881" y="1797854"/>
                  </a:lnTo>
                  <a:lnTo>
                    <a:pt x="1538689" y="1832971"/>
                  </a:lnTo>
                  <a:lnTo>
                    <a:pt x="1509209" y="1866556"/>
                  </a:lnTo>
                  <a:lnTo>
                    <a:pt x="1478490" y="1898549"/>
                  </a:lnTo>
                  <a:lnTo>
                    <a:pt x="1446580" y="1928895"/>
                  </a:lnTo>
                  <a:lnTo>
                    <a:pt x="1413528" y="1957535"/>
                  </a:lnTo>
                  <a:lnTo>
                    <a:pt x="1379381" y="1984412"/>
                  </a:lnTo>
                  <a:lnTo>
                    <a:pt x="1344188" y="2009468"/>
                  </a:lnTo>
                  <a:lnTo>
                    <a:pt x="1307997" y="2032647"/>
                  </a:lnTo>
                  <a:lnTo>
                    <a:pt x="1270856" y="2053891"/>
                  </a:lnTo>
                  <a:lnTo>
                    <a:pt x="1232813" y="2073142"/>
                  </a:lnTo>
                  <a:lnTo>
                    <a:pt x="1193917" y="2090344"/>
                  </a:lnTo>
                  <a:lnTo>
                    <a:pt x="1154215" y="2105438"/>
                  </a:lnTo>
                  <a:lnTo>
                    <a:pt x="1113756" y="2118367"/>
                  </a:lnTo>
                  <a:lnTo>
                    <a:pt x="1072588" y="2129074"/>
                  </a:lnTo>
                  <a:lnTo>
                    <a:pt x="1030759" y="2137502"/>
                  </a:lnTo>
                  <a:lnTo>
                    <a:pt x="988317" y="2143593"/>
                  </a:lnTo>
                  <a:lnTo>
                    <a:pt x="945311" y="2147290"/>
                  </a:lnTo>
                  <a:lnTo>
                    <a:pt x="901788" y="2148535"/>
                  </a:lnTo>
                  <a:lnTo>
                    <a:pt x="858267" y="2147290"/>
                  </a:lnTo>
                  <a:lnTo>
                    <a:pt x="815262" y="2143593"/>
                  </a:lnTo>
                  <a:lnTo>
                    <a:pt x="772821" y="2137502"/>
                  </a:lnTo>
                  <a:lnTo>
                    <a:pt x="730993" y="2129074"/>
                  </a:lnTo>
                  <a:lnTo>
                    <a:pt x="689826" y="2118367"/>
                  </a:lnTo>
                  <a:lnTo>
                    <a:pt x="649368" y="2105438"/>
                  </a:lnTo>
                  <a:lnTo>
                    <a:pt x="609666" y="2090344"/>
                  </a:lnTo>
                  <a:lnTo>
                    <a:pt x="570771" y="2073142"/>
                  </a:lnTo>
                  <a:lnTo>
                    <a:pt x="532728" y="2053891"/>
                  </a:lnTo>
                  <a:lnTo>
                    <a:pt x="495588" y="2032647"/>
                  </a:lnTo>
                  <a:lnTo>
                    <a:pt x="459397" y="2009468"/>
                  </a:lnTo>
                  <a:lnTo>
                    <a:pt x="424205" y="1984412"/>
                  </a:lnTo>
                  <a:lnTo>
                    <a:pt x="390058" y="1957535"/>
                  </a:lnTo>
                  <a:lnTo>
                    <a:pt x="357007" y="1928895"/>
                  </a:lnTo>
                  <a:lnTo>
                    <a:pt x="325097" y="1898549"/>
                  </a:lnTo>
                  <a:lnTo>
                    <a:pt x="294379" y="1866556"/>
                  </a:lnTo>
                  <a:lnTo>
                    <a:pt x="264899" y="1832971"/>
                  </a:lnTo>
                  <a:lnTo>
                    <a:pt x="236707" y="1797854"/>
                  </a:lnTo>
                  <a:lnTo>
                    <a:pt x="209850" y="1761260"/>
                  </a:lnTo>
                  <a:lnTo>
                    <a:pt x="184376" y="1723248"/>
                  </a:lnTo>
                  <a:lnTo>
                    <a:pt x="160335" y="1683874"/>
                  </a:lnTo>
                  <a:lnTo>
                    <a:pt x="137773" y="1643197"/>
                  </a:lnTo>
                  <a:lnTo>
                    <a:pt x="116739" y="1601274"/>
                  </a:lnTo>
                  <a:lnTo>
                    <a:pt x="97281" y="1558161"/>
                  </a:lnTo>
                  <a:lnTo>
                    <a:pt x="79448" y="1513917"/>
                  </a:lnTo>
                  <a:lnTo>
                    <a:pt x="63288" y="1468598"/>
                  </a:lnTo>
                  <a:lnTo>
                    <a:pt x="48848" y="1422263"/>
                  </a:lnTo>
                  <a:lnTo>
                    <a:pt x="36177" y="1374969"/>
                  </a:lnTo>
                  <a:lnTo>
                    <a:pt x="25324" y="1326772"/>
                  </a:lnTo>
                  <a:lnTo>
                    <a:pt x="16336" y="1277731"/>
                  </a:lnTo>
                  <a:lnTo>
                    <a:pt x="9261" y="1227902"/>
                  </a:lnTo>
                  <a:lnTo>
                    <a:pt x="4148" y="1177344"/>
                  </a:lnTo>
                  <a:lnTo>
                    <a:pt x="1045" y="1126113"/>
                  </a:lnTo>
                  <a:lnTo>
                    <a:pt x="0" y="1074267"/>
                  </a:lnTo>
                  <a:lnTo>
                    <a:pt x="1045" y="1022421"/>
                  </a:lnTo>
                  <a:lnTo>
                    <a:pt x="4148" y="971190"/>
                  </a:lnTo>
                  <a:lnTo>
                    <a:pt x="9261" y="920632"/>
                  </a:lnTo>
                  <a:lnTo>
                    <a:pt x="16336" y="870804"/>
                  </a:lnTo>
                  <a:lnTo>
                    <a:pt x="25324" y="821762"/>
                  </a:lnTo>
                  <a:lnTo>
                    <a:pt x="36177" y="773566"/>
                  </a:lnTo>
                  <a:lnTo>
                    <a:pt x="48848" y="726271"/>
                  </a:lnTo>
                  <a:lnTo>
                    <a:pt x="63288" y="679936"/>
                  </a:lnTo>
                  <a:lnTo>
                    <a:pt x="79448" y="634617"/>
                  </a:lnTo>
                  <a:lnTo>
                    <a:pt x="97281" y="590373"/>
                  </a:lnTo>
                  <a:lnTo>
                    <a:pt x="116739" y="547261"/>
                  </a:lnTo>
                  <a:lnTo>
                    <a:pt x="137773" y="505337"/>
                  </a:lnTo>
                  <a:lnTo>
                    <a:pt x="160335" y="464660"/>
                  </a:lnTo>
                  <a:lnTo>
                    <a:pt x="184376" y="425286"/>
                  </a:lnTo>
                  <a:lnTo>
                    <a:pt x="209850" y="387274"/>
                  </a:lnTo>
                  <a:lnTo>
                    <a:pt x="236707" y="350680"/>
                  </a:lnTo>
                  <a:lnTo>
                    <a:pt x="264899" y="315563"/>
                  </a:lnTo>
                  <a:lnTo>
                    <a:pt x="294379" y="281978"/>
                  </a:lnTo>
                  <a:lnTo>
                    <a:pt x="325097" y="249985"/>
                  </a:lnTo>
                  <a:lnTo>
                    <a:pt x="357007" y="219639"/>
                  </a:lnTo>
                  <a:lnTo>
                    <a:pt x="390058" y="190999"/>
                  </a:lnTo>
                  <a:lnTo>
                    <a:pt x="424205" y="164122"/>
                  </a:lnTo>
                  <a:lnTo>
                    <a:pt x="459397" y="139066"/>
                  </a:lnTo>
                  <a:lnTo>
                    <a:pt x="495588" y="115887"/>
                  </a:lnTo>
                  <a:lnTo>
                    <a:pt x="532728" y="94643"/>
                  </a:lnTo>
                  <a:lnTo>
                    <a:pt x="570771" y="75392"/>
                  </a:lnTo>
                  <a:lnTo>
                    <a:pt x="609666" y="58191"/>
                  </a:lnTo>
                  <a:lnTo>
                    <a:pt x="649368" y="43096"/>
                  </a:lnTo>
                  <a:lnTo>
                    <a:pt x="689826" y="30167"/>
                  </a:lnTo>
                  <a:lnTo>
                    <a:pt x="730993" y="19460"/>
                  </a:lnTo>
                  <a:lnTo>
                    <a:pt x="772821" y="11032"/>
                  </a:lnTo>
                  <a:lnTo>
                    <a:pt x="815262" y="4941"/>
                  </a:lnTo>
                  <a:lnTo>
                    <a:pt x="858267" y="1244"/>
                  </a:lnTo>
                  <a:lnTo>
                    <a:pt x="901788" y="0"/>
                  </a:lnTo>
                  <a:lnTo>
                    <a:pt x="945311" y="1244"/>
                  </a:lnTo>
                  <a:lnTo>
                    <a:pt x="988317" y="4941"/>
                  </a:lnTo>
                  <a:lnTo>
                    <a:pt x="1030759" y="11032"/>
                  </a:lnTo>
                  <a:lnTo>
                    <a:pt x="1072588" y="19460"/>
                  </a:lnTo>
                  <a:lnTo>
                    <a:pt x="1113756" y="30167"/>
                  </a:lnTo>
                  <a:lnTo>
                    <a:pt x="1154215" y="43096"/>
                  </a:lnTo>
                  <a:lnTo>
                    <a:pt x="1193917" y="58191"/>
                  </a:lnTo>
                  <a:lnTo>
                    <a:pt x="1232813" y="75392"/>
                  </a:lnTo>
                  <a:lnTo>
                    <a:pt x="1270856" y="94643"/>
                  </a:lnTo>
                  <a:lnTo>
                    <a:pt x="1307997" y="115887"/>
                  </a:lnTo>
                  <a:lnTo>
                    <a:pt x="1344188" y="139066"/>
                  </a:lnTo>
                  <a:lnTo>
                    <a:pt x="1379381" y="164122"/>
                  </a:lnTo>
                  <a:lnTo>
                    <a:pt x="1413528" y="190999"/>
                  </a:lnTo>
                  <a:lnTo>
                    <a:pt x="1446580" y="219639"/>
                  </a:lnTo>
                  <a:lnTo>
                    <a:pt x="1478490" y="249985"/>
                  </a:lnTo>
                  <a:lnTo>
                    <a:pt x="1509209" y="281978"/>
                  </a:lnTo>
                  <a:lnTo>
                    <a:pt x="1538689" y="315563"/>
                  </a:lnTo>
                  <a:lnTo>
                    <a:pt x="1566881" y="350680"/>
                  </a:lnTo>
                  <a:lnTo>
                    <a:pt x="1593738" y="387274"/>
                  </a:lnTo>
                  <a:lnTo>
                    <a:pt x="1619212" y="425286"/>
                  </a:lnTo>
                  <a:lnTo>
                    <a:pt x="1643254" y="464660"/>
                  </a:lnTo>
                  <a:lnTo>
                    <a:pt x="1665816" y="505337"/>
                  </a:lnTo>
                  <a:lnTo>
                    <a:pt x="1686850" y="547261"/>
                  </a:lnTo>
                  <a:lnTo>
                    <a:pt x="1706308" y="590373"/>
                  </a:lnTo>
                  <a:lnTo>
                    <a:pt x="1724141" y="634617"/>
                  </a:lnTo>
                  <a:lnTo>
                    <a:pt x="1740301" y="679936"/>
                  </a:lnTo>
                  <a:lnTo>
                    <a:pt x="1754741" y="726271"/>
                  </a:lnTo>
                  <a:lnTo>
                    <a:pt x="1767412" y="773566"/>
                  </a:lnTo>
                  <a:lnTo>
                    <a:pt x="1778266" y="821762"/>
                  </a:lnTo>
                  <a:lnTo>
                    <a:pt x="1787254" y="870804"/>
                  </a:lnTo>
                  <a:lnTo>
                    <a:pt x="1794329" y="920632"/>
                  </a:lnTo>
                  <a:lnTo>
                    <a:pt x="1799442" y="971190"/>
                  </a:lnTo>
                  <a:lnTo>
                    <a:pt x="1802545" y="1022421"/>
                  </a:lnTo>
                  <a:lnTo>
                    <a:pt x="1803590" y="1074267"/>
                  </a:lnTo>
                  <a:close/>
                </a:path>
              </a:pathLst>
            </a:custGeom>
            <a:ln w="111747">
              <a:solidFill>
                <a:srgbClr val="1B75BC"/>
              </a:solidFill>
            </a:ln>
          </p:spPr>
          <p:txBody>
            <a:bodyPr wrap="square" lIns="0" tIns="0" rIns="0" bIns="0" rtlCol="0"/>
            <a:lstStyle/>
            <a:p>
              <a:pPr defTabSz="914309"/>
              <a:endParaRPr kumimoji="0" sz="1800" kern="0">
                <a:solidFill>
                  <a:sysClr val="windowText" lastClr="000000"/>
                </a:solidFill>
              </a:endParaRPr>
            </a:p>
          </p:txBody>
        </p:sp>
        <p:sp>
          <p:nvSpPr>
            <p:cNvPr id="9" name="object 9"/>
            <p:cNvSpPr/>
            <p:nvPr/>
          </p:nvSpPr>
          <p:spPr>
            <a:xfrm>
              <a:off x="2308440" y="5018138"/>
              <a:ext cx="3134360" cy="2148840"/>
            </a:xfrm>
            <a:custGeom>
              <a:avLst/>
              <a:gdLst/>
              <a:ahLst/>
              <a:cxnLst/>
              <a:rect l="l" t="t" r="r" b="b"/>
              <a:pathLst>
                <a:path w="3134360" h="2148840">
                  <a:moveTo>
                    <a:pt x="3134106" y="0"/>
                  </a:moveTo>
                  <a:lnTo>
                    <a:pt x="0" y="0"/>
                  </a:lnTo>
                  <a:lnTo>
                    <a:pt x="0" y="2148535"/>
                  </a:lnTo>
                  <a:lnTo>
                    <a:pt x="3134106" y="2148535"/>
                  </a:lnTo>
                  <a:lnTo>
                    <a:pt x="3134106" y="0"/>
                  </a:lnTo>
                  <a:close/>
                </a:path>
              </a:pathLst>
            </a:custGeom>
            <a:solidFill>
              <a:srgbClr val="FFFFFF"/>
            </a:solidFill>
          </p:spPr>
          <p:txBody>
            <a:bodyPr wrap="square" lIns="0" tIns="0" rIns="0" bIns="0" rtlCol="0"/>
            <a:lstStyle/>
            <a:p>
              <a:pPr defTabSz="914309"/>
              <a:endParaRPr kumimoji="0" sz="1800" kern="0">
                <a:solidFill>
                  <a:sysClr val="windowText" lastClr="000000"/>
                </a:solidFill>
              </a:endParaRPr>
            </a:p>
          </p:txBody>
        </p:sp>
        <p:sp>
          <p:nvSpPr>
            <p:cNvPr id="10" name="object 10"/>
            <p:cNvSpPr/>
            <p:nvPr/>
          </p:nvSpPr>
          <p:spPr>
            <a:xfrm>
              <a:off x="2308440" y="5018138"/>
              <a:ext cx="3134360" cy="2148840"/>
            </a:xfrm>
            <a:custGeom>
              <a:avLst/>
              <a:gdLst/>
              <a:ahLst/>
              <a:cxnLst/>
              <a:rect l="l" t="t" r="r" b="b"/>
              <a:pathLst>
                <a:path w="3134360" h="2148840">
                  <a:moveTo>
                    <a:pt x="3134106" y="2148535"/>
                  </a:moveTo>
                  <a:lnTo>
                    <a:pt x="0" y="2148535"/>
                  </a:lnTo>
                  <a:lnTo>
                    <a:pt x="0" y="0"/>
                  </a:lnTo>
                  <a:lnTo>
                    <a:pt x="3134106" y="0"/>
                  </a:lnTo>
                  <a:lnTo>
                    <a:pt x="3134106" y="2148535"/>
                  </a:lnTo>
                  <a:close/>
                </a:path>
              </a:pathLst>
            </a:custGeom>
            <a:ln w="111747">
              <a:solidFill>
                <a:srgbClr val="1B75BC"/>
              </a:solidFill>
            </a:ln>
          </p:spPr>
          <p:txBody>
            <a:bodyPr wrap="square" lIns="0" tIns="0" rIns="0" bIns="0" rtlCol="0"/>
            <a:lstStyle/>
            <a:p>
              <a:pPr defTabSz="914309"/>
              <a:endParaRPr kumimoji="0" sz="1800" kern="0">
                <a:solidFill>
                  <a:sysClr val="windowText" lastClr="000000"/>
                </a:solidFill>
              </a:endParaRPr>
            </a:p>
          </p:txBody>
        </p:sp>
        <p:sp>
          <p:nvSpPr>
            <p:cNvPr id="11" name="object 11"/>
            <p:cNvSpPr/>
            <p:nvPr/>
          </p:nvSpPr>
          <p:spPr>
            <a:xfrm>
              <a:off x="2600624" y="5311456"/>
              <a:ext cx="2550160" cy="0"/>
            </a:xfrm>
            <a:custGeom>
              <a:avLst/>
              <a:gdLst/>
              <a:ahLst/>
              <a:cxnLst/>
              <a:rect l="l" t="t" r="r" b="b"/>
              <a:pathLst>
                <a:path w="2550160">
                  <a:moveTo>
                    <a:pt x="0" y="0"/>
                  </a:moveTo>
                  <a:lnTo>
                    <a:pt x="2549740" y="0"/>
                  </a:lnTo>
                </a:path>
              </a:pathLst>
            </a:custGeom>
            <a:ln w="42964">
              <a:solidFill>
                <a:srgbClr val="1B75BC"/>
              </a:solidFill>
            </a:ln>
          </p:spPr>
          <p:txBody>
            <a:bodyPr wrap="square" lIns="0" tIns="0" rIns="0" bIns="0" rtlCol="0"/>
            <a:lstStyle/>
            <a:p>
              <a:pPr defTabSz="914309"/>
              <a:endParaRPr kumimoji="0" sz="1800" kern="0">
                <a:solidFill>
                  <a:sysClr val="windowText" lastClr="000000"/>
                </a:solidFill>
              </a:endParaRPr>
            </a:p>
          </p:txBody>
        </p:sp>
        <p:sp>
          <p:nvSpPr>
            <p:cNvPr id="12" name="object 12"/>
            <p:cNvSpPr/>
            <p:nvPr/>
          </p:nvSpPr>
          <p:spPr>
            <a:xfrm>
              <a:off x="2600624" y="6873344"/>
              <a:ext cx="2550160" cy="0"/>
            </a:xfrm>
            <a:custGeom>
              <a:avLst/>
              <a:gdLst/>
              <a:ahLst/>
              <a:cxnLst/>
              <a:rect l="l" t="t" r="r" b="b"/>
              <a:pathLst>
                <a:path w="2550160">
                  <a:moveTo>
                    <a:pt x="2549740" y="0"/>
                  </a:moveTo>
                  <a:lnTo>
                    <a:pt x="0" y="0"/>
                  </a:lnTo>
                </a:path>
              </a:pathLst>
            </a:custGeom>
            <a:ln w="42964">
              <a:solidFill>
                <a:srgbClr val="1B75BC"/>
              </a:solidFill>
            </a:ln>
          </p:spPr>
          <p:txBody>
            <a:bodyPr wrap="square" lIns="0" tIns="0" rIns="0" bIns="0" rtlCol="0"/>
            <a:lstStyle/>
            <a:p>
              <a:pPr defTabSz="914309"/>
              <a:endParaRPr kumimoji="0" sz="1800" kern="0">
                <a:solidFill>
                  <a:sysClr val="windowText" lastClr="000000"/>
                </a:solidFill>
              </a:endParaRPr>
            </a:p>
          </p:txBody>
        </p:sp>
        <p:sp>
          <p:nvSpPr>
            <p:cNvPr id="13" name="object 13"/>
            <p:cNvSpPr/>
            <p:nvPr/>
          </p:nvSpPr>
          <p:spPr>
            <a:xfrm>
              <a:off x="2600624" y="5832086"/>
              <a:ext cx="2550160" cy="0"/>
            </a:xfrm>
            <a:custGeom>
              <a:avLst/>
              <a:gdLst/>
              <a:ahLst/>
              <a:cxnLst/>
              <a:rect l="l" t="t" r="r" b="b"/>
              <a:pathLst>
                <a:path w="2550160">
                  <a:moveTo>
                    <a:pt x="0" y="0"/>
                  </a:moveTo>
                  <a:lnTo>
                    <a:pt x="2549740" y="0"/>
                  </a:lnTo>
                </a:path>
              </a:pathLst>
            </a:custGeom>
            <a:ln w="42964">
              <a:solidFill>
                <a:srgbClr val="1B75BC"/>
              </a:solidFill>
            </a:ln>
          </p:spPr>
          <p:txBody>
            <a:bodyPr wrap="square" lIns="0" tIns="0" rIns="0" bIns="0" rtlCol="0"/>
            <a:lstStyle/>
            <a:p>
              <a:pPr defTabSz="914309"/>
              <a:endParaRPr kumimoji="0" sz="1800" kern="0">
                <a:solidFill>
                  <a:sysClr val="windowText" lastClr="000000"/>
                </a:solidFill>
              </a:endParaRPr>
            </a:p>
          </p:txBody>
        </p:sp>
        <p:sp>
          <p:nvSpPr>
            <p:cNvPr id="14" name="object 14"/>
            <p:cNvSpPr/>
            <p:nvPr/>
          </p:nvSpPr>
          <p:spPr>
            <a:xfrm>
              <a:off x="2600624" y="6352715"/>
              <a:ext cx="2550160" cy="0"/>
            </a:xfrm>
            <a:custGeom>
              <a:avLst/>
              <a:gdLst/>
              <a:ahLst/>
              <a:cxnLst/>
              <a:rect l="l" t="t" r="r" b="b"/>
              <a:pathLst>
                <a:path w="2550160">
                  <a:moveTo>
                    <a:pt x="2549740" y="0"/>
                  </a:moveTo>
                  <a:lnTo>
                    <a:pt x="0" y="0"/>
                  </a:lnTo>
                </a:path>
              </a:pathLst>
            </a:custGeom>
            <a:ln w="42964">
              <a:solidFill>
                <a:srgbClr val="1B75BC"/>
              </a:solidFill>
            </a:ln>
          </p:spPr>
          <p:txBody>
            <a:bodyPr wrap="square" lIns="0" tIns="0" rIns="0" bIns="0" rtlCol="0"/>
            <a:lstStyle/>
            <a:p>
              <a:pPr defTabSz="914309"/>
              <a:endParaRPr kumimoji="0" sz="1800" kern="0">
                <a:solidFill>
                  <a:sysClr val="windowText" lastClr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530636328"/>
      </p:ext>
    </p:extLst>
  </p:cSld>
  <p:clrMapOvr>
    <a:masterClrMapping/>
  </p:clrMapOvr>
</p:sld>
</file>

<file path=ppt/theme/theme1.xml><?xml version="1.0" encoding="utf-8"?>
<a:theme xmlns:a="http://schemas.openxmlformats.org/drawingml/2006/main" name="11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D14BBAA0-EBDA-4F80-B5E5-6A060B58EB30}" vid="{E91C9F3B-FA2D-4D28-9E30-9B6A997020B2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11</Template>
  <TotalTime>0</TotalTime>
  <Words>115</Words>
  <Application>Microsoft Office PowerPoint</Application>
  <PresentationFormat>ユーザー設定</PresentationFormat>
  <Paragraphs>21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UDShinMGoPro-Medium</vt:lpstr>
      <vt:lpstr>Arial</vt:lpstr>
      <vt:lpstr>Calibri</vt:lpstr>
      <vt:lpstr>Calibri Light</vt:lpstr>
      <vt:lpstr>11</vt:lpstr>
      <vt:lpstr>Office Theme</vt:lpstr>
      <vt:lpstr>PowerPoint プレゼンテーション</vt:lpstr>
      <vt:lpstr>ご来店のお客様へ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2013-07-04T11:22:33Z</dcterms:created>
  <dcterms:modified xsi:type="dcterms:W3CDTF">2022-06-08T01:33:59Z</dcterms:modified>
</cp:coreProperties>
</file>

<file path=docProps/thumbnail.jpeg>
</file>