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8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2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87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661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UDShinMGoPro-Medium"/>
                <a:cs typeface="UDShinMGoPr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UDShinMGoPro-Medium"/>
                <a:cs typeface="UDShinMGoPr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UDShinMGoPro-Medium"/>
                <a:cs typeface="UDShinMGoPr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7779386" cy="8885532"/>
          </a:xfrm>
          <a:custGeom>
            <a:avLst/>
            <a:gdLst/>
            <a:ahLst/>
            <a:cxnLst/>
            <a:rect l="l" t="t" r="r" b="b"/>
            <a:pathLst>
              <a:path w="7776209" h="8886825">
                <a:moveTo>
                  <a:pt x="0" y="8886621"/>
                </a:moveTo>
                <a:lnTo>
                  <a:pt x="7776006" y="8886621"/>
                </a:lnTo>
                <a:lnTo>
                  <a:pt x="7776006" y="0"/>
                </a:lnTo>
                <a:lnTo>
                  <a:pt x="0" y="0"/>
                </a:lnTo>
                <a:lnTo>
                  <a:pt x="0" y="8886621"/>
                </a:lnTo>
                <a:close/>
              </a:path>
            </a:pathLst>
          </a:custGeom>
          <a:solidFill>
            <a:srgbClr val="27AAE1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7" name="bg object 17"/>
          <p:cNvSpPr/>
          <p:nvPr/>
        </p:nvSpPr>
        <p:spPr>
          <a:xfrm>
            <a:off x="0" y="8885329"/>
            <a:ext cx="7779386" cy="2021545"/>
          </a:xfrm>
          <a:custGeom>
            <a:avLst/>
            <a:gdLst/>
            <a:ahLst/>
            <a:cxnLst/>
            <a:rect l="l" t="t" r="r" b="b"/>
            <a:pathLst>
              <a:path w="7776209" h="2021840">
                <a:moveTo>
                  <a:pt x="7776006" y="0"/>
                </a:moveTo>
                <a:lnTo>
                  <a:pt x="0" y="0"/>
                </a:lnTo>
                <a:lnTo>
                  <a:pt x="0" y="2021382"/>
                </a:lnTo>
                <a:lnTo>
                  <a:pt x="7776006" y="2021382"/>
                </a:lnTo>
                <a:lnTo>
                  <a:pt x="7776006" y="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40966" y="944730"/>
            <a:ext cx="4395995" cy="680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chemeClr val="bg1"/>
                </a:solidFill>
                <a:latin typeface="UDShinMGoPro-Medium"/>
                <a:cs typeface="UDShinMGoPr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6/8/2022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pc="-10" dirty="0"/>
              <a:t>ご来店のお客様へ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2694" y="7747599"/>
            <a:ext cx="5485602" cy="6806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4300" b="1" kern="0" spc="-5" dirty="0">
                <a:solidFill>
                  <a:srgbClr val="FFFFFF"/>
                </a:solidFill>
                <a:latin typeface="UDShinMGoPro-Medium"/>
                <a:cs typeface="UDShinMGoPro-Medium"/>
              </a:rPr>
              <a:t>ご協力お願いします。</a:t>
            </a:r>
            <a:endParaRPr kumimoji="0" sz="4300" kern="0" dirty="0">
              <a:solidFill>
                <a:sysClr val="windowText" lastClr="000000"/>
              </a:solidFill>
              <a:latin typeface="UDShinMGoPro-Medium"/>
              <a:cs typeface="UDShinMGoPro-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04936" y="9141827"/>
            <a:ext cx="4425306" cy="893448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marR="5079" indent="235561" defTabSz="914309">
              <a:lnSpc>
                <a:spcPct val="122100"/>
              </a:lnSpc>
              <a:spcBef>
                <a:spcPts val="90"/>
              </a:spcBef>
            </a:pPr>
            <a:r>
              <a:rPr kumimoji="0" sz="2450" b="1" kern="0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latin typeface="UDShinMGoPro-Medium"/>
                <a:cs typeface="UDShinMGoPro-Medium"/>
              </a:rPr>
              <a:t>食事中マスクなしの会話</a:t>
            </a:r>
            <a:r>
              <a:rPr kumimoji="0" sz="2450" b="1" kern="0" spc="-50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latin typeface="UDShinMGoPro-Medium"/>
                <a:cs typeface="UDShinMGoPro-Medium"/>
              </a:rPr>
              <a:t>で</a:t>
            </a:r>
            <a:r>
              <a:rPr kumimoji="0" sz="2450" b="1" kern="0" spc="610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latin typeface="UDShinMGoPro-Medium"/>
                <a:cs typeface="UDShinMGoPro-Medium"/>
              </a:rPr>
              <a:t> </a:t>
            </a:r>
            <a:r>
              <a:rPr kumimoji="0" sz="2450" b="1" kern="0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latin typeface="UDShinMGoPro-Medium"/>
                <a:cs typeface="UDShinMGoPro-Medium"/>
              </a:rPr>
              <a:t>飛沫感染のリスクを高めます</a:t>
            </a:r>
            <a:r>
              <a:rPr kumimoji="0" sz="2450" b="1" kern="0" spc="-50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latin typeface="UDShinMGoPro-Medium"/>
                <a:cs typeface="UDShinMGoPro-Medium"/>
              </a:rPr>
              <a:t>。</a:t>
            </a:r>
            <a:endParaRPr kumimoji="0" sz="2450" kern="0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  <a:latin typeface="UDShinMGoPro-Medium"/>
              <a:cs typeface="UDShinMGoPro-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8579" y="1573871"/>
            <a:ext cx="5220845" cy="3142793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12699" defTabSz="914309">
              <a:spcBef>
                <a:spcPts val="105"/>
              </a:spcBef>
            </a:pPr>
            <a:r>
              <a:rPr kumimoji="0" sz="20448" b="1" kern="0" spc="-25" dirty="0">
                <a:solidFill>
                  <a:srgbClr val="FFFFFF"/>
                </a:solidFill>
                <a:latin typeface="UDShinMGoPro-Medium"/>
                <a:cs typeface="UDShinMGoPro-Medium"/>
              </a:rPr>
              <a:t>黙食</a:t>
            </a:r>
            <a:endParaRPr kumimoji="0" sz="20448" kern="0" dirty="0">
              <a:solidFill>
                <a:sysClr val="windowText" lastClr="000000"/>
              </a:solidFill>
              <a:latin typeface="UDShinMGoPro-Medium"/>
              <a:cs typeface="UDShinMGoPro-Medium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26079" y="4961537"/>
            <a:ext cx="5502109" cy="2260271"/>
            <a:chOff x="1124090" y="4962259"/>
            <a:chExt cx="5502910" cy="2260600"/>
          </a:xfrm>
        </p:grpSpPr>
        <p:sp>
          <p:nvSpPr>
            <p:cNvPr id="7" name="object 7"/>
            <p:cNvSpPr/>
            <p:nvPr/>
          </p:nvSpPr>
          <p:spPr>
            <a:xfrm>
              <a:off x="1179964" y="5018133"/>
              <a:ext cx="1804035" cy="2148840"/>
            </a:xfrm>
            <a:custGeom>
              <a:avLst/>
              <a:gdLst/>
              <a:ahLst/>
              <a:cxnLst/>
              <a:rect l="l" t="t" r="r" b="b"/>
              <a:pathLst>
                <a:path w="1804035" h="2148840">
                  <a:moveTo>
                    <a:pt x="1803590" y="1074267"/>
                  </a:moveTo>
                  <a:lnTo>
                    <a:pt x="1802545" y="1126113"/>
                  </a:lnTo>
                  <a:lnTo>
                    <a:pt x="1799442" y="1177344"/>
                  </a:lnTo>
                  <a:lnTo>
                    <a:pt x="1794329" y="1227902"/>
                  </a:lnTo>
                  <a:lnTo>
                    <a:pt x="1787254" y="1277731"/>
                  </a:lnTo>
                  <a:lnTo>
                    <a:pt x="1778266" y="1326772"/>
                  </a:lnTo>
                  <a:lnTo>
                    <a:pt x="1767412" y="1374969"/>
                  </a:lnTo>
                  <a:lnTo>
                    <a:pt x="1754741" y="1422263"/>
                  </a:lnTo>
                  <a:lnTo>
                    <a:pt x="1740301" y="1468598"/>
                  </a:lnTo>
                  <a:lnTo>
                    <a:pt x="1724141" y="1513917"/>
                  </a:lnTo>
                  <a:lnTo>
                    <a:pt x="1706308" y="1558161"/>
                  </a:lnTo>
                  <a:lnTo>
                    <a:pt x="1686850" y="1601274"/>
                  </a:lnTo>
                  <a:lnTo>
                    <a:pt x="1665816" y="1643197"/>
                  </a:lnTo>
                  <a:lnTo>
                    <a:pt x="1643254" y="1683874"/>
                  </a:lnTo>
                  <a:lnTo>
                    <a:pt x="1619212" y="1723248"/>
                  </a:lnTo>
                  <a:lnTo>
                    <a:pt x="1593738" y="1761260"/>
                  </a:lnTo>
                  <a:lnTo>
                    <a:pt x="1566881" y="1797854"/>
                  </a:lnTo>
                  <a:lnTo>
                    <a:pt x="1538689" y="1832971"/>
                  </a:lnTo>
                  <a:lnTo>
                    <a:pt x="1509209" y="1866556"/>
                  </a:lnTo>
                  <a:lnTo>
                    <a:pt x="1478490" y="1898549"/>
                  </a:lnTo>
                  <a:lnTo>
                    <a:pt x="1446580" y="1928895"/>
                  </a:lnTo>
                  <a:lnTo>
                    <a:pt x="1413528" y="1957535"/>
                  </a:lnTo>
                  <a:lnTo>
                    <a:pt x="1379381" y="1984412"/>
                  </a:lnTo>
                  <a:lnTo>
                    <a:pt x="1344188" y="2009468"/>
                  </a:lnTo>
                  <a:lnTo>
                    <a:pt x="1307997" y="2032647"/>
                  </a:lnTo>
                  <a:lnTo>
                    <a:pt x="1270856" y="2053891"/>
                  </a:lnTo>
                  <a:lnTo>
                    <a:pt x="1232813" y="2073142"/>
                  </a:lnTo>
                  <a:lnTo>
                    <a:pt x="1193917" y="2090344"/>
                  </a:lnTo>
                  <a:lnTo>
                    <a:pt x="1154215" y="2105438"/>
                  </a:lnTo>
                  <a:lnTo>
                    <a:pt x="1113756" y="2118367"/>
                  </a:lnTo>
                  <a:lnTo>
                    <a:pt x="1072588" y="2129074"/>
                  </a:lnTo>
                  <a:lnTo>
                    <a:pt x="1030759" y="2137502"/>
                  </a:lnTo>
                  <a:lnTo>
                    <a:pt x="988317" y="2143593"/>
                  </a:lnTo>
                  <a:lnTo>
                    <a:pt x="945311" y="2147290"/>
                  </a:lnTo>
                  <a:lnTo>
                    <a:pt x="901788" y="2148535"/>
                  </a:lnTo>
                  <a:lnTo>
                    <a:pt x="858267" y="2147290"/>
                  </a:lnTo>
                  <a:lnTo>
                    <a:pt x="815262" y="2143593"/>
                  </a:lnTo>
                  <a:lnTo>
                    <a:pt x="772821" y="2137502"/>
                  </a:lnTo>
                  <a:lnTo>
                    <a:pt x="730993" y="2129074"/>
                  </a:lnTo>
                  <a:lnTo>
                    <a:pt x="689826" y="2118367"/>
                  </a:lnTo>
                  <a:lnTo>
                    <a:pt x="649368" y="2105438"/>
                  </a:lnTo>
                  <a:lnTo>
                    <a:pt x="609666" y="2090344"/>
                  </a:lnTo>
                  <a:lnTo>
                    <a:pt x="570771" y="2073142"/>
                  </a:lnTo>
                  <a:lnTo>
                    <a:pt x="532728" y="2053891"/>
                  </a:lnTo>
                  <a:lnTo>
                    <a:pt x="495588" y="2032647"/>
                  </a:lnTo>
                  <a:lnTo>
                    <a:pt x="459397" y="2009468"/>
                  </a:lnTo>
                  <a:lnTo>
                    <a:pt x="424205" y="1984412"/>
                  </a:lnTo>
                  <a:lnTo>
                    <a:pt x="390058" y="1957535"/>
                  </a:lnTo>
                  <a:lnTo>
                    <a:pt x="357007" y="1928895"/>
                  </a:lnTo>
                  <a:lnTo>
                    <a:pt x="325097" y="1898549"/>
                  </a:lnTo>
                  <a:lnTo>
                    <a:pt x="294379" y="1866556"/>
                  </a:lnTo>
                  <a:lnTo>
                    <a:pt x="264899" y="1832971"/>
                  </a:lnTo>
                  <a:lnTo>
                    <a:pt x="236707" y="1797854"/>
                  </a:lnTo>
                  <a:lnTo>
                    <a:pt x="209850" y="1761260"/>
                  </a:lnTo>
                  <a:lnTo>
                    <a:pt x="184376" y="1723248"/>
                  </a:lnTo>
                  <a:lnTo>
                    <a:pt x="160335" y="1683874"/>
                  </a:lnTo>
                  <a:lnTo>
                    <a:pt x="137773" y="1643197"/>
                  </a:lnTo>
                  <a:lnTo>
                    <a:pt x="116739" y="1601274"/>
                  </a:lnTo>
                  <a:lnTo>
                    <a:pt x="97281" y="1558161"/>
                  </a:lnTo>
                  <a:lnTo>
                    <a:pt x="79448" y="1513917"/>
                  </a:lnTo>
                  <a:lnTo>
                    <a:pt x="63288" y="1468598"/>
                  </a:lnTo>
                  <a:lnTo>
                    <a:pt x="48848" y="1422263"/>
                  </a:lnTo>
                  <a:lnTo>
                    <a:pt x="36177" y="1374969"/>
                  </a:lnTo>
                  <a:lnTo>
                    <a:pt x="25324" y="1326772"/>
                  </a:lnTo>
                  <a:lnTo>
                    <a:pt x="16336" y="1277731"/>
                  </a:lnTo>
                  <a:lnTo>
                    <a:pt x="9261" y="1227902"/>
                  </a:lnTo>
                  <a:lnTo>
                    <a:pt x="4148" y="1177344"/>
                  </a:lnTo>
                  <a:lnTo>
                    <a:pt x="1045" y="1126113"/>
                  </a:lnTo>
                  <a:lnTo>
                    <a:pt x="0" y="1074267"/>
                  </a:lnTo>
                  <a:lnTo>
                    <a:pt x="1045" y="1022421"/>
                  </a:lnTo>
                  <a:lnTo>
                    <a:pt x="4148" y="971190"/>
                  </a:lnTo>
                  <a:lnTo>
                    <a:pt x="9261" y="920632"/>
                  </a:lnTo>
                  <a:lnTo>
                    <a:pt x="16336" y="870804"/>
                  </a:lnTo>
                  <a:lnTo>
                    <a:pt x="25324" y="821762"/>
                  </a:lnTo>
                  <a:lnTo>
                    <a:pt x="36177" y="773566"/>
                  </a:lnTo>
                  <a:lnTo>
                    <a:pt x="48848" y="726271"/>
                  </a:lnTo>
                  <a:lnTo>
                    <a:pt x="63288" y="679936"/>
                  </a:lnTo>
                  <a:lnTo>
                    <a:pt x="79448" y="634617"/>
                  </a:lnTo>
                  <a:lnTo>
                    <a:pt x="97281" y="590373"/>
                  </a:lnTo>
                  <a:lnTo>
                    <a:pt x="116739" y="547261"/>
                  </a:lnTo>
                  <a:lnTo>
                    <a:pt x="137773" y="505337"/>
                  </a:lnTo>
                  <a:lnTo>
                    <a:pt x="160335" y="464660"/>
                  </a:lnTo>
                  <a:lnTo>
                    <a:pt x="184376" y="425286"/>
                  </a:lnTo>
                  <a:lnTo>
                    <a:pt x="209850" y="387274"/>
                  </a:lnTo>
                  <a:lnTo>
                    <a:pt x="236707" y="350680"/>
                  </a:lnTo>
                  <a:lnTo>
                    <a:pt x="264899" y="315563"/>
                  </a:lnTo>
                  <a:lnTo>
                    <a:pt x="294379" y="281978"/>
                  </a:lnTo>
                  <a:lnTo>
                    <a:pt x="325097" y="249985"/>
                  </a:lnTo>
                  <a:lnTo>
                    <a:pt x="357007" y="219639"/>
                  </a:lnTo>
                  <a:lnTo>
                    <a:pt x="390058" y="190999"/>
                  </a:lnTo>
                  <a:lnTo>
                    <a:pt x="424205" y="164122"/>
                  </a:lnTo>
                  <a:lnTo>
                    <a:pt x="459397" y="139066"/>
                  </a:lnTo>
                  <a:lnTo>
                    <a:pt x="495588" y="115887"/>
                  </a:lnTo>
                  <a:lnTo>
                    <a:pt x="532728" y="94643"/>
                  </a:lnTo>
                  <a:lnTo>
                    <a:pt x="570771" y="75392"/>
                  </a:lnTo>
                  <a:lnTo>
                    <a:pt x="609666" y="58191"/>
                  </a:lnTo>
                  <a:lnTo>
                    <a:pt x="649368" y="43096"/>
                  </a:lnTo>
                  <a:lnTo>
                    <a:pt x="689826" y="30167"/>
                  </a:lnTo>
                  <a:lnTo>
                    <a:pt x="730993" y="19460"/>
                  </a:lnTo>
                  <a:lnTo>
                    <a:pt x="772821" y="11032"/>
                  </a:lnTo>
                  <a:lnTo>
                    <a:pt x="815262" y="4941"/>
                  </a:lnTo>
                  <a:lnTo>
                    <a:pt x="858267" y="1244"/>
                  </a:lnTo>
                  <a:lnTo>
                    <a:pt x="901788" y="0"/>
                  </a:lnTo>
                  <a:lnTo>
                    <a:pt x="945311" y="1244"/>
                  </a:lnTo>
                  <a:lnTo>
                    <a:pt x="988317" y="4941"/>
                  </a:lnTo>
                  <a:lnTo>
                    <a:pt x="1030759" y="11032"/>
                  </a:lnTo>
                  <a:lnTo>
                    <a:pt x="1072588" y="19460"/>
                  </a:lnTo>
                  <a:lnTo>
                    <a:pt x="1113756" y="30167"/>
                  </a:lnTo>
                  <a:lnTo>
                    <a:pt x="1154215" y="43096"/>
                  </a:lnTo>
                  <a:lnTo>
                    <a:pt x="1193917" y="58191"/>
                  </a:lnTo>
                  <a:lnTo>
                    <a:pt x="1232813" y="75392"/>
                  </a:lnTo>
                  <a:lnTo>
                    <a:pt x="1270856" y="94643"/>
                  </a:lnTo>
                  <a:lnTo>
                    <a:pt x="1307997" y="115887"/>
                  </a:lnTo>
                  <a:lnTo>
                    <a:pt x="1344188" y="139066"/>
                  </a:lnTo>
                  <a:lnTo>
                    <a:pt x="1379381" y="164122"/>
                  </a:lnTo>
                  <a:lnTo>
                    <a:pt x="1413528" y="190999"/>
                  </a:lnTo>
                  <a:lnTo>
                    <a:pt x="1446580" y="219639"/>
                  </a:lnTo>
                  <a:lnTo>
                    <a:pt x="1478490" y="249985"/>
                  </a:lnTo>
                  <a:lnTo>
                    <a:pt x="1509209" y="281978"/>
                  </a:lnTo>
                  <a:lnTo>
                    <a:pt x="1538689" y="315563"/>
                  </a:lnTo>
                  <a:lnTo>
                    <a:pt x="1566881" y="350680"/>
                  </a:lnTo>
                  <a:lnTo>
                    <a:pt x="1593738" y="387274"/>
                  </a:lnTo>
                  <a:lnTo>
                    <a:pt x="1619212" y="425286"/>
                  </a:lnTo>
                  <a:lnTo>
                    <a:pt x="1643254" y="464660"/>
                  </a:lnTo>
                  <a:lnTo>
                    <a:pt x="1665816" y="505337"/>
                  </a:lnTo>
                  <a:lnTo>
                    <a:pt x="1686850" y="547261"/>
                  </a:lnTo>
                  <a:lnTo>
                    <a:pt x="1706308" y="590373"/>
                  </a:lnTo>
                  <a:lnTo>
                    <a:pt x="1724141" y="634617"/>
                  </a:lnTo>
                  <a:lnTo>
                    <a:pt x="1740301" y="679936"/>
                  </a:lnTo>
                  <a:lnTo>
                    <a:pt x="1754741" y="726271"/>
                  </a:lnTo>
                  <a:lnTo>
                    <a:pt x="1767412" y="773566"/>
                  </a:lnTo>
                  <a:lnTo>
                    <a:pt x="1778266" y="821762"/>
                  </a:lnTo>
                  <a:lnTo>
                    <a:pt x="1787254" y="870804"/>
                  </a:lnTo>
                  <a:lnTo>
                    <a:pt x="1794329" y="920632"/>
                  </a:lnTo>
                  <a:lnTo>
                    <a:pt x="1799442" y="971190"/>
                  </a:lnTo>
                  <a:lnTo>
                    <a:pt x="1802545" y="1022421"/>
                  </a:lnTo>
                  <a:lnTo>
                    <a:pt x="1803590" y="1074267"/>
                  </a:lnTo>
                  <a:close/>
                </a:path>
              </a:pathLst>
            </a:custGeom>
            <a:ln w="111747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4767436" y="5018133"/>
              <a:ext cx="1804035" cy="2148840"/>
            </a:xfrm>
            <a:custGeom>
              <a:avLst/>
              <a:gdLst/>
              <a:ahLst/>
              <a:cxnLst/>
              <a:rect l="l" t="t" r="r" b="b"/>
              <a:pathLst>
                <a:path w="1804034" h="2148840">
                  <a:moveTo>
                    <a:pt x="1803590" y="1074267"/>
                  </a:moveTo>
                  <a:lnTo>
                    <a:pt x="1802545" y="1126113"/>
                  </a:lnTo>
                  <a:lnTo>
                    <a:pt x="1799442" y="1177344"/>
                  </a:lnTo>
                  <a:lnTo>
                    <a:pt x="1794329" y="1227902"/>
                  </a:lnTo>
                  <a:lnTo>
                    <a:pt x="1787254" y="1277731"/>
                  </a:lnTo>
                  <a:lnTo>
                    <a:pt x="1778266" y="1326772"/>
                  </a:lnTo>
                  <a:lnTo>
                    <a:pt x="1767412" y="1374969"/>
                  </a:lnTo>
                  <a:lnTo>
                    <a:pt x="1754741" y="1422263"/>
                  </a:lnTo>
                  <a:lnTo>
                    <a:pt x="1740301" y="1468598"/>
                  </a:lnTo>
                  <a:lnTo>
                    <a:pt x="1724141" y="1513917"/>
                  </a:lnTo>
                  <a:lnTo>
                    <a:pt x="1706308" y="1558161"/>
                  </a:lnTo>
                  <a:lnTo>
                    <a:pt x="1686850" y="1601274"/>
                  </a:lnTo>
                  <a:lnTo>
                    <a:pt x="1665816" y="1643197"/>
                  </a:lnTo>
                  <a:lnTo>
                    <a:pt x="1643254" y="1683874"/>
                  </a:lnTo>
                  <a:lnTo>
                    <a:pt x="1619212" y="1723248"/>
                  </a:lnTo>
                  <a:lnTo>
                    <a:pt x="1593738" y="1761260"/>
                  </a:lnTo>
                  <a:lnTo>
                    <a:pt x="1566881" y="1797854"/>
                  </a:lnTo>
                  <a:lnTo>
                    <a:pt x="1538689" y="1832971"/>
                  </a:lnTo>
                  <a:lnTo>
                    <a:pt x="1509209" y="1866556"/>
                  </a:lnTo>
                  <a:lnTo>
                    <a:pt x="1478490" y="1898549"/>
                  </a:lnTo>
                  <a:lnTo>
                    <a:pt x="1446580" y="1928895"/>
                  </a:lnTo>
                  <a:lnTo>
                    <a:pt x="1413528" y="1957535"/>
                  </a:lnTo>
                  <a:lnTo>
                    <a:pt x="1379381" y="1984412"/>
                  </a:lnTo>
                  <a:lnTo>
                    <a:pt x="1344188" y="2009468"/>
                  </a:lnTo>
                  <a:lnTo>
                    <a:pt x="1307997" y="2032647"/>
                  </a:lnTo>
                  <a:lnTo>
                    <a:pt x="1270856" y="2053891"/>
                  </a:lnTo>
                  <a:lnTo>
                    <a:pt x="1232813" y="2073142"/>
                  </a:lnTo>
                  <a:lnTo>
                    <a:pt x="1193917" y="2090344"/>
                  </a:lnTo>
                  <a:lnTo>
                    <a:pt x="1154215" y="2105438"/>
                  </a:lnTo>
                  <a:lnTo>
                    <a:pt x="1113756" y="2118367"/>
                  </a:lnTo>
                  <a:lnTo>
                    <a:pt x="1072588" y="2129074"/>
                  </a:lnTo>
                  <a:lnTo>
                    <a:pt x="1030759" y="2137502"/>
                  </a:lnTo>
                  <a:lnTo>
                    <a:pt x="988317" y="2143593"/>
                  </a:lnTo>
                  <a:lnTo>
                    <a:pt x="945311" y="2147290"/>
                  </a:lnTo>
                  <a:lnTo>
                    <a:pt x="901788" y="2148535"/>
                  </a:lnTo>
                  <a:lnTo>
                    <a:pt x="858267" y="2147290"/>
                  </a:lnTo>
                  <a:lnTo>
                    <a:pt x="815262" y="2143593"/>
                  </a:lnTo>
                  <a:lnTo>
                    <a:pt x="772821" y="2137502"/>
                  </a:lnTo>
                  <a:lnTo>
                    <a:pt x="730993" y="2129074"/>
                  </a:lnTo>
                  <a:lnTo>
                    <a:pt x="689826" y="2118367"/>
                  </a:lnTo>
                  <a:lnTo>
                    <a:pt x="649368" y="2105438"/>
                  </a:lnTo>
                  <a:lnTo>
                    <a:pt x="609666" y="2090344"/>
                  </a:lnTo>
                  <a:lnTo>
                    <a:pt x="570771" y="2073142"/>
                  </a:lnTo>
                  <a:lnTo>
                    <a:pt x="532728" y="2053891"/>
                  </a:lnTo>
                  <a:lnTo>
                    <a:pt x="495588" y="2032647"/>
                  </a:lnTo>
                  <a:lnTo>
                    <a:pt x="459397" y="2009468"/>
                  </a:lnTo>
                  <a:lnTo>
                    <a:pt x="424205" y="1984412"/>
                  </a:lnTo>
                  <a:lnTo>
                    <a:pt x="390058" y="1957535"/>
                  </a:lnTo>
                  <a:lnTo>
                    <a:pt x="357007" y="1928895"/>
                  </a:lnTo>
                  <a:lnTo>
                    <a:pt x="325097" y="1898549"/>
                  </a:lnTo>
                  <a:lnTo>
                    <a:pt x="294379" y="1866556"/>
                  </a:lnTo>
                  <a:lnTo>
                    <a:pt x="264899" y="1832971"/>
                  </a:lnTo>
                  <a:lnTo>
                    <a:pt x="236707" y="1797854"/>
                  </a:lnTo>
                  <a:lnTo>
                    <a:pt x="209850" y="1761260"/>
                  </a:lnTo>
                  <a:lnTo>
                    <a:pt x="184376" y="1723248"/>
                  </a:lnTo>
                  <a:lnTo>
                    <a:pt x="160335" y="1683874"/>
                  </a:lnTo>
                  <a:lnTo>
                    <a:pt x="137773" y="1643197"/>
                  </a:lnTo>
                  <a:lnTo>
                    <a:pt x="116739" y="1601274"/>
                  </a:lnTo>
                  <a:lnTo>
                    <a:pt x="97281" y="1558161"/>
                  </a:lnTo>
                  <a:lnTo>
                    <a:pt x="79448" y="1513917"/>
                  </a:lnTo>
                  <a:lnTo>
                    <a:pt x="63288" y="1468598"/>
                  </a:lnTo>
                  <a:lnTo>
                    <a:pt x="48848" y="1422263"/>
                  </a:lnTo>
                  <a:lnTo>
                    <a:pt x="36177" y="1374969"/>
                  </a:lnTo>
                  <a:lnTo>
                    <a:pt x="25324" y="1326772"/>
                  </a:lnTo>
                  <a:lnTo>
                    <a:pt x="16336" y="1277731"/>
                  </a:lnTo>
                  <a:lnTo>
                    <a:pt x="9261" y="1227902"/>
                  </a:lnTo>
                  <a:lnTo>
                    <a:pt x="4148" y="1177344"/>
                  </a:lnTo>
                  <a:lnTo>
                    <a:pt x="1045" y="1126113"/>
                  </a:lnTo>
                  <a:lnTo>
                    <a:pt x="0" y="1074267"/>
                  </a:lnTo>
                  <a:lnTo>
                    <a:pt x="1045" y="1022421"/>
                  </a:lnTo>
                  <a:lnTo>
                    <a:pt x="4148" y="971190"/>
                  </a:lnTo>
                  <a:lnTo>
                    <a:pt x="9261" y="920632"/>
                  </a:lnTo>
                  <a:lnTo>
                    <a:pt x="16336" y="870804"/>
                  </a:lnTo>
                  <a:lnTo>
                    <a:pt x="25324" y="821762"/>
                  </a:lnTo>
                  <a:lnTo>
                    <a:pt x="36177" y="773566"/>
                  </a:lnTo>
                  <a:lnTo>
                    <a:pt x="48848" y="726271"/>
                  </a:lnTo>
                  <a:lnTo>
                    <a:pt x="63288" y="679936"/>
                  </a:lnTo>
                  <a:lnTo>
                    <a:pt x="79448" y="634617"/>
                  </a:lnTo>
                  <a:lnTo>
                    <a:pt x="97281" y="590373"/>
                  </a:lnTo>
                  <a:lnTo>
                    <a:pt x="116739" y="547261"/>
                  </a:lnTo>
                  <a:lnTo>
                    <a:pt x="137773" y="505337"/>
                  </a:lnTo>
                  <a:lnTo>
                    <a:pt x="160335" y="464660"/>
                  </a:lnTo>
                  <a:lnTo>
                    <a:pt x="184376" y="425286"/>
                  </a:lnTo>
                  <a:lnTo>
                    <a:pt x="209850" y="387274"/>
                  </a:lnTo>
                  <a:lnTo>
                    <a:pt x="236707" y="350680"/>
                  </a:lnTo>
                  <a:lnTo>
                    <a:pt x="264899" y="315563"/>
                  </a:lnTo>
                  <a:lnTo>
                    <a:pt x="294379" y="281978"/>
                  </a:lnTo>
                  <a:lnTo>
                    <a:pt x="325097" y="249985"/>
                  </a:lnTo>
                  <a:lnTo>
                    <a:pt x="357007" y="219639"/>
                  </a:lnTo>
                  <a:lnTo>
                    <a:pt x="390058" y="190999"/>
                  </a:lnTo>
                  <a:lnTo>
                    <a:pt x="424205" y="164122"/>
                  </a:lnTo>
                  <a:lnTo>
                    <a:pt x="459397" y="139066"/>
                  </a:lnTo>
                  <a:lnTo>
                    <a:pt x="495588" y="115887"/>
                  </a:lnTo>
                  <a:lnTo>
                    <a:pt x="532728" y="94643"/>
                  </a:lnTo>
                  <a:lnTo>
                    <a:pt x="570771" y="75392"/>
                  </a:lnTo>
                  <a:lnTo>
                    <a:pt x="609666" y="58191"/>
                  </a:lnTo>
                  <a:lnTo>
                    <a:pt x="649368" y="43096"/>
                  </a:lnTo>
                  <a:lnTo>
                    <a:pt x="689826" y="30167"/>
                  </a:lnTo>
                  <a:lnTo>
                    <a:pt x="730993" y="19460"/>
                  </a:lnTo>
                  <a:lnTo>
                    <a:pt x="772821" y="11032"/>
                  </a:lnTo>
                  <a:lnTo>
                    <a:pt x="815262" y="4941"/>
                  </a:lnTo>
                  <a:lnTo>
                    <a:pt x="858267" y="1244"/>
                  </a:lnTo>
                  <a:lnTo>
                    <a:pt x="901788" y="0"/>
                  </a:lnTo>
                  <a:lnTo>
                    <a:pt x="945311" y="1244"/>
                  </a:lnTo>
                  <a:lnTo>
                    <a:pt x="988317" y="4941"/>
                  </a:lnTo>
                  <a:lnTo>
                    <a:pt x="1030759" y="11032"/>
                  </a:lnTo>
                  <a:lnTo>
                    <a:pt x="1072588" y="19460"/>
                  </a:lnTo>
                  <a:lnTo>
                    <a:pt x="1113756" y="30167"/>
                  </a:lnTo>
                  <a:lnTo>
                    <a:pt x="1154215" y="43096"/>
                  </a:lnTo>
                  <a:lnTo>
                    <a:pt x="1193917" y="58191"/>
                  </a:lnTo>
                  <a:lnTo>
                    <a:pt x="1232813" y="75392"/>
                  </a:lnTo>
                  <a:lnTo>
                    <a:pt x="1270856" y="94643"/>
                  </a:lnTo>
                  <a:lnTo>
                    <a:pt x="1307997" y="115887"/>
                  </a:lnTo>
                  <a:lnTo>
                    <a:pt x="1344188" y="139066"/>
                  </a:lnTo>
                  <a:lnTo>
                    <a:pt x="1379381" y="164122"/>
                  </a:lnTo>
                  <a:lnTo>
                    <a:pt x="1413528" y="190999"/>
                  </a:lnTo>
                  <a:lnTo>
                    <a:pt x="1446580" y="219639"/>
                  </a:lnTo>
                  <a:lnTo>
                    <a:pt x="1478490" y="249985"/>
                  </a:lnTo>
                  <a:lnTo>
                    <a:pt x="1509209" y="281978"/>
                  </a:lnTo>
                  <a:lnTo>
                    <a:pt x="1538689" y="315563"/>
                  </a:lnTo>
                  <a:lnTo>
                    <a:pt x="1566881" y="350680"/>
                  </a:lnTo>
                  <a:lnTo>
                    <a:pt x="1593738" y="387274"/>
                  </a:lnTo>
                  <a:lnTo>
                    <a:pt x="1619212" y="425286"/>
                  </a:lnTo>
                  <a:lnTo>
                    <a:pt x="1643254" y="464660"/>
                  </a:lnTo>
                  <a:lnTo>
                    <a:pt x="1665816" y="505337"/>
                  </a:lnTo>
                  <a:lnTo>
                    <a:pt x="1686850" y="547261"/>
                  </a:lnTo>
                  <a:lnTo>
                    <a:pt x="1706308" y="590373"/>
                  </a:lnTo>
                  <a:lnTo>
                    <a:pt x="1724141" y="634617"/>
                  </a:lnTo>
                  <a:lnTo>
                    <a:pt x="1740301" y="679936"/>
                  </a:lnTo>
                  <a:lnTo>
                    <a:pt x="1754741" y="726271"/>
                  </a:lnTo>
                  <a:lnTo>
                    <a:pt x="1767412" y="773566"/>
                  </a:lnTo>
                  <a:lnTo>
                    <a:pt x="1778266" y="821762"/>
                  </a:lnTo>
                  <a:lnTo>
                    <a:pt x="1787254" y="870804"/>
                  </a:lnTo>
                  <a:lnTo>
                    <a:pt x="1794329" y="920632"/>
                  </a:lnTo>
                  <a:lnTo>
                    <a:pt x="1799442" y="971190"/>
                  </a:lnTo>
                  <a:lnTo>
                    <a:pt x="1802545" y="1022421"/>
                  </a:lnTo>
                  <a:lnTo>
                    <a:pt x="1803590" y="1074267"/>
                  </a:lnTo>
                  <a:close/>
                </a:path>
              </a:pathLst>
            </a:custGeom>
            <a:ln w="111747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308440" y="5018138"/>
              <a:ext cx="3134360" cy="2148840"/>
            </a:xfrm>
            <a:custGeom>
              <a:avLst/>
              <a:gdLst/>
              <a:ahLst/>
              <a:cxnLst/>
              <a:rect l="l" t="t" r="r" b="b"/>
              <a:pathLst>
                <a:path w="3134360" h="2148840">
                  <a:moveTo>
                    <a:pt x="3134106" y="0"/>
                  </a:moveTo>
                  <a:lnTo>
                    <a:pt x="0" y="0"/>
                  </a:lnTo>
                  <a:lnTo>
                    <a:pt x="0" y="2148535"/>
                  </a:lnTo>
                  <a:lnTo>
                    <a:pt x="3134106" y="2148535"/>
                  </a:lnTo>
                  <a:lnTo>
                    <a:pt x="31341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308440" y="5018138"/>
              <a:ext cx="3134360" cy="2148840"/>
            </a:xfrm>
            <a:custGeom>
              <a:avLst/>
              <a:gdLst/>
              <a:ahLst/>
              <a:cxnLst/>
              <a:rect l="l" t="t" r="r" b="b"/>
              <a:pathLst>
                <a:path w="3134360" h="2148840">
                  <a:moveTo>
                    <a:pt x="3134106" y="2148535"/>
                  </a:moveTo>
                  <a:lnTo>
                    <a:pt x="0" y="2148535"/>
                  </a:lnTo>
                  <a:lnTo>
                    <a:pt x="0" y="0"/>
                  </a:lnTo>
                  <a:lnTo>
                    <a:pt x="3134106" y="0"/>
                  </a:lnTo>
                  <a:lnTo>
                    <a:pt x="3134106" y="2148535"/>
                  </a:lnTo>
                  <a:close/>
                </a:path>
              </a:pathLst>
            </a:custGeom>
            <a:ln w="111747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600624" y="5311456"/>
              <a:ext cx="2550160" cy="0"/>
            </a:xfrm>
            <a:custGeom>
              <a:avLst/>
              <a:gdLst/>
              <a:ahLst/>
              <a:cxnLst/>
              <a:rect l="l" t="t" r="r" b="b"/>
              <a:pathLst>
                <a:path w="2550160">
                  <a:moveTo>
                    <a:pt x="0" y="0"/>
                  </a:moveTo>
                  <a:lnTo>
                    <a:pt x="2549740" y="0"/>
                  </a:lnTo>
                </a:path>
              </a:pathLst>
            </a:custGeom>
            <a:ln w="42964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600624" y="6873344"/>
              <a:ext cx="2550160" cy="0"/>
            </a:xfrm>
            <a:custGeom>
              <a:avLst/>
              <a:gdLst/>
              <a:ahLst/>
              <a:cxnLst/>
              <a:rect l="l" t="t" r="r" b="b"/>
              <a:pathLst>
                <a:path w="2550160">
                  <a:moveTo>
                    <a:pt x="2549740" y="0"/>
                  </a:moveTo>
                  <a:lnTo>
                    <a:pt x="0" y="0"/>
                  </a:lnTo>
                </a:path>
              </a:pathLst>
            </a:custGeom>
            <a:ln w="42964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600624" y="5832086"/>
              <a:ext cx="2550160" cy="0"/>
            </a:xfrm>
            <a:custGeom>
              <a:avLst/>
              <a:gdLst/>
              <a:ahLst/>
              <a:cxnLst/>
              <a:rect l="l" t="t" r="r" b="b"/>
              <a:pathLst>
                <a:path w="2550160">
                  <a:moveTo>
                    <a:pt x="0" y="0"/>
                  </a:moveTo>
                  <a:lnTo>
                    <a:pt x="2549740" y="0"/>
                  </a:lnTo>
                </a:path>
              </a:pathLst>
            </a:custGeom>
            <a:ln w="42964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600624" y="6352715"/>
              <a:ext cx="2550160" cy="0"/>
            </a:xfrm>
            <a:custGeom>
              <a:avLst/>
              <a:gdLst/>
              <a:ahLst/>
              <a:cxnLst/>
              <a:rect l="l" t="t" r="r" b="b"/>
              <a:pathLst>
                <a:path w="2550160">
                  <a:moveTo>
                    <a:pt x="2549740" y="0"/>
                  </a:moveTo>
                  <a:lnTo>
                    <a:pt x="0" y="0"/>
                  </a:lnTo>
                </a:path>
              </a:pathLst>
            </a:custGeom>
            <a:ln w="42964">
              <a:solidFill>
                <a:srgbClr val="1B75BC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6363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115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UDShinMGoPro-Medium</vt:lpstr>
      <vt:lpstr>Arial</vt:lpstr>
      <vt:lpstr>Calibri</vt:lpstr>
      <vt:lpstr>Calibri Light</vt:lpstr>
      <vt:lpstr>11</vt:lpstr>
      <vt:lpstr>Office Theme</vt:lpstr>
      <vt:lpstr>PowerPoint プレゼンテーション</vt:lpstr>
      <vt:lpstr>ご来店のお客様へ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2022-06-08T01:33:59Z</dcterms:modified>
</cp:coreProperties>
</file>