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CC0000"/>
    <a:srgbClr val="FF5050"/>
    <a:srgbClr val="FF7C80"/>
    <a:srgbClr val="FF9999"/>
    <a:srgbClr val="F4F4F4"/>
    <a:srgbClr val="E6D6C3"/>
    <a:srgbClr val="EAE0DE"/>
    <a:srgbClr val="732303"/>
    <a:srgbClr val="5A1B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49" d="100"/>
          <a:sy n="49" d="100"/>
        </p:scale>
        <p:origin x="878" y="67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2022/6/7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6/7/2022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019007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6"/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r>
              <a:rPr lang="en-US" altLang="ja-JP" b="1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endParaRPr lang="en-US" altLang="ja-JP" sz="1400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3469142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布 が含まれている画像&#10;&#10;自動的に生成された説明">
            <a:extLst>
              <a:ext uri="{FF2B5EF4-FFF2-40B4-BE49-F238E27FC236}">
                <a16:creationId xmlns:a16="http://schemas.microsoft.com/office/drawing/2014/main" id="{EB5898FC-ADDF-2619-C092-98E11B96231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08"/>
            <a:ext cx="7775575" cy="10904696"/>
          </a:xfrm>
          <a:prstGeom prst="rect">
            <a:avLst/>
          </a:prstGeom>
        </p:spPr>
      </p:pic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241473C9-E727-C1DE-E9B0-22654F585155}"/>
              </a:ext>
            </a:extLst>
          </p:cNvPr>
          <p:cNvSpPr/>
          <p:nvPr/>
        </p:nvSpPr>
        <p:spPr>
          <a:xfrm rot="21248891">
            <a:off x="-2738542" y="8725205"/>
            <a:ext cx="821974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36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お父さん</a:t>
            </a:r>
            <a:endParaRPr lang="en-US" altLang="ja-JP" sz="3600" b="0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  <a:p>
            <a:pPr algn="ctr"/>
            <a:r>
              <a:rPr lang="ja-JP" altLang="en-US" sz="36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UD デジタル 教科書体 N-R" panose="02020400000000000000" pitchFamily="17" charset="-128"/>
                <a:ea typeface="UD デジタル 教科書体 N-R" panose="02020400000000000000" pitchFamily="17" charset="-128"/>
              </a:rPr>
              <a:t>　　　　　　　いつもありがとう！</a:t>
            </a:r>
            <a:endParaRPr lang="ja-JP" altLang="en-US" sz="3600" b="0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UD デジタル 教科書体 N-R" panose="02020400000000000000" pitchFamily="17" charset="-128"/>
              <a:ea typeface="UD デジタル 教科書体 N-R" panose="02020400000000000000" pitchFamily="17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8053D097-A2E5-2FBE-9AD3-760DEDAB5827}"/>
              </a:ext>
            </a:extLst>
          </p:cNvPr>
          <p:cNvSpPr/>
          <p:nvPr/>
        </p:nvSpPr>
        <p:spPr>
          <a:xfrm>
            <a:off x="2595615" y="6468842"/>
            <a:ext cx="2584345" cy="116955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70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Rockwell" panose="020B0604020202020204" pitchFamily="18" charset="0"/>
                <a:ea typeface="UD デジタル 教科書体 N-R" panose="02020400000000000000" pitchFamily="17" charset="-128"/>
                <a:cs typeface="Urdu Typesetting" panose="020B0604020202020204" pitchFamily="66" charset="-78"/>
              </a:rPr>
              <a:t>SUN</a:t>
            </a:r>
            <a:endParaRPr lang="ja-JP" altLang="en-US" sz="7000" b="0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Rockwell" panose="020B0604020202020204" pitchFamily="18" charset="0"/>
              <a:ea typeface="UD デジタル 教科書体 N-R" panose="02020400000000000000" pitchFamily="17" charset="-128"/>
              <a:cs typeface="Urdu Typesetting" panose="020B0604020202020204" pitchFamily="66" charset="-7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7BD32EC9-16DE-D81B-83B5-2ADF6630A34C}"/>
              </a:ext>
            </a:extLst>
          </p:cNvPr>
          <p:cNvSpPr/>
          <p:nvPr/>
        </p:nvSpPr>
        <p:spPr>
          <a:xfrm>
            <a:off x="682537" y="2126854"/>
            <a:ext cx="6410500" cy="203132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63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Rockwell" panose="020B0604020202020204" pitchFamily="18" charset="0"/>
                <a:ea typeface="UD デジタル 教科書体 N-R" panose="02020400000000000000" pitchFamily="17" charset="-128"/>
                <a:cs typeface="Urdu Typesetting" panose="020B0604020202020204" pitchFamily="66" charset="-78"/>
              </a:rPr>
              <a:t>F</a:t>
            </a:r>
            <a:r>
              <a:rPr lang="ja-JP" altLang="en-US" sz="63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Rockwell" panose="020B0604020202020204" pitchFamily="18" charset="0"/>
                <a:ea typeface="UD デジタル 教科書体 N-R" panose="02020400000000000000" pitchFamily="17" charset="-128"/>
                <a:cs typeface="Urdu Typesetting" panose="020B0604020202020204" pitchFamily="66" charset="-78"/>
              </a:rPr>
              <a:t> </a:t>
            </a:r>
            <a:r>
              <a:rPr lang="en-US" altLang="ja-JP" sz="63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Rockwell" panose="020B0604020202020204" pitchFamily="18" charset="0"/>
                <a:ea typeface="UD デジタル 教科書体 N-R" panose="02020400000000000000" pitchFamily="17" charset="-128"/>
                <a:cs typeface="Urdu Typesetting" panose="020B0604020202020204" pitchFamily="66" charset="-78"/>
              </a:rPr>
              <a:t>A</a:t>
            </a:r>
            <a:r>
              <a:rPr lang="ja-JP" altLang="en-US" sz="63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Rockwell" panose="020B0604020202020204" pitchFamily="18" charset="0"/>
                <a:ea typeface="UD デジタル 教科書体 N-R" panose="02020400000000000000" pitchFamily="17" charset="-128"/>
                <a:cs typeface="Urdu Typesetting" panose="020B0604020202020204" pitchFamily="66" charset="-78"/>
              </a:rPr>
              <a:t> </a:t>
            </a:r>
            <a:r>
              <a:rPr lang="en-US" altLang="ja-JP" sz="63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Rockwell" panose="020B0604020202020204" pitchFamily="18" charset="0"/>
                <a:ea typeface="UD デジタル 教科書体 N-R" panose="02020400000000000000" pitchFamily="17" charset="-128"/>
                <a:cs typeface="Urdu Typesetting" panose="020B0604020202020204" pitchFamily="66" charset="-78"/>
              </a:rPr>
              <a:t>T</a:t>
            </a:r>
            <a:r>
              <a:rPr lang="ja-JP" altLang="en-US" sz="63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Rockwell" panose="020B0604020202020204" pitchFamily="18" charset="0"/>
                <a:ea typeface="UD デジタル 教科書体 N-R" panose="02020400000000000000" pitchFamily="17" charset="-128"/>
                <a:cs typeface="Urdu Typesetting" panose="020B0604020202020204" pitchFamily="66" charset="-78"/>
              </a:rPr>
              <a:t> </a:t>
            </a:r>
            <a:r>
              <a:rPr lang="en-US" altLang="ja-JP" sz="63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Rockwell" panose="020B0604020202020204" pitchFamily="18" charset="0"/>
                <a:ea typeface="UD デジタル 教科書体 N-R" panose="02020400000000000000" pitchFamily="17" charset="-128"/>
                <a:cs typeface="Urdu Typesetting" panose="020B0604020202020204" pitchFamily="66" charset="-78"/>
              </a:rPr>
              <a:t>H</a:t>
            </a:r>
            <a:r>
              <a:rPr lang="ja-JP" altLang="en-US" sz="63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Rockwell" panose="020B0604020202020204" pitchFamily="18" charset="0"/>
                <a:ea typeface="UD デジタル 教科書体 N-R" panose="02020400000000000000" pitchFamily="17" charset="-128"/>
                <a:cs typeface="Urdu Typesetting" panose="020B0604020202020204" pitchFamily="66" charset="-78"/>
              </a:rPr>
              <a:t> </a:t>
            </a:r>
            <a:r>
              <a:rPr lang="en-US" altLang="ja-JP" sz="63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Rockwell" panose="020B0604020202020204" pitchFamily="18" charset="0"/>
                <a:ea typeface="UD デジタル 教科書体 N-R" panose="02020400000000000000" pitchFamily="17" charset="-128"/>
                <a:cs typeface="Urdu Typesetting" panose="020B0604020202020204" pitchFamily="66" charset="-78"/>
              </a:rPr>
              <a:t>E</a:t>
            </a:r>
            <a:r>
              <a:rPr lang="ja-JP" altLang="en-US" sz="63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Rockwell" panose="020B0604020202020204" pitchFamily="18" charset="0"/>
                <a:ea typeface="UD デジタル 教科書体 N-R" panose="02020400000000000000" pitchFamily="17" charset="-128"/>
                <a:cs typeface="Urdu Typesetting" panose="020B0604020202020204" pitchFamily="66" charset="-78"/>
              </a:rPr>
              <a:t> </a:t>
            </a:r>
            <a:r>
              <a:rPr lang="en-US" altLang="ja-JP" sz="630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Rockwell" panose="020B0604020202020204" pitchFamily="18" charset="0"/>
                <a:ea typeface="UD デジタル 教科書体 N-R" panose="02020400000000000000" pitchFamily="17" charset="-128"/>
                <a:cs typeface="Urdu Typesetting" panose="020B0604020202020204" pitchFamily="66" charset="-78"/>
              </a:rPr>
              <a:t>R ’ S</a:t>
            </a:r>
          </a:p>
          <a:p>
            <a:pPr algn="ctr"/>
            <a:r>
              <a:rPr lang="en-US" altLang="ja-JP" sz="63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Rockwell" panose="020B0604020202020204" pitchFamily="18" charset="0"/>
                <a:ea typeface="UD デジタル 教科書体 N-R" panose="02020400000000000000" pitchFamily="17" charset="-128"/>
                <a:cs typeface="Urdu Typesetting" panose="020B0604020202020204" pitchFamily="66" charset="-78"/>
              </a:rPr>
              <a:t>D A Y</a:t>
            </a:r>
            <a:endParaRPr lang="ja-JP" altLang="en-US" sz="6300" b="0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Rockwell" panose="020B0604020202020204" pitchFamily="18" charset="0"/>
              <a:ea typeface="UD デジタル 教科書体 N-R" panose="02020400000000000000" pitchFamily="17" charset="-128"/>
              <a:cs typeface="Urdu Typesetting" panose="020B0604020202020204" pitchFamily="66" charset="-78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E8C92192-B006-8B68-F175-77C8D3FE61D3}"/>
              </a:ext>
            </a:extLst>
          </p:cNvPr>
          <p:cNvSpPr/>
          <p:nvPr/>
        </p:nvSpPr>
        <p:spPr>
          <a:xfrm>
            <a:off x="682537" y="3730287"/>
            <a:ext cx="6410500" cy="317009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20000" b="1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Goudy Type" panose="020B0604020202020204" pitchFamily="2" charset="0"/>
                <a:ea typeface="STCaiyun" panose="020B0503020204020204" pitchFamily="2" charset="-122"/>
                <a:cs typeface="Biome" panose="020B0502040204020203" pitchFamily="34" charset="0"/>
              </a:rPr>
              <a:t>6.21</a:t>
            </a:r>
            <a:endParaRPr lang="ja-JP" altLang="en-US" sz="20000" b="1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Goudy Type" panose="020B0604020202020204" pitchFamily="2" charset="0"/>
              <a:ea typeface="STCaiyun" panose="020B0503020204020204" pitchFamily="2" charset="-122"/>
              <a:cs typeface="Biome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7855512"/>
      </p:ext>
    </p:extLst>
  </p:cSld>
  <p:clrMapOvr>
    <a:masterClrMapping/>
  </p:clrMapOvr>
</p:sld>
</file>

<file path=ppt/theme/theme1.xml><?xml version="1.0" encoding="utf-8"?>
<a:theme xmlns:a="http://schemas.openxmlformats.org/drawingml/2006/main" name="11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プレゼンテーション1" id="{D14BBAA0-EBDA-4F80-B5E5-6A060B58EB30}" vid="{E91C9F3B-FA2D-4D28-9E30-9B6A997020B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</Template>
  <TotalTime>0</TotalTime>
  <Words>126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UD デジタル 教科書体 N-R</vt:lpstr>
      <vt:lpstr>Arial</vt:lpstr>
      <vt:lpstr>Calibri</vt:lpstr>
      <vt:lpstr>Calibri Light</vt:lpstr>
      <vt:lpstr>Goudy Type</vt:lpstr>
      <vt:lpstr>Rockwell</vt:lpstr>
      <vt:lpstr>11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2013-07-04T11:22:33Z</dcterms:created>
  <dcterms:modified xsi:type="dcterms:W3CDTF">2022-06-07T03:13:56Z</dcterms:modified>
</cp:coreProperties>
</file>