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88" r:id="rId2"/>
  </p:sldMasterIdLst>
  <p:notesMasterIdLst>
    <p:notesMasterId r:id="rId5"/>
  </p:notesMasterIdLst>
  <p:sldIdLst>
    <p:sldId id="260" r:id="rId3"/>
    <p:sldId id="271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FFFF66"/>
    <a:srgbClr val="000070"/>
    <a:srgbClr val="00009A"/>
    <a:srgbClr val="FFFEFC"/>
    <a:srgbClr val="4B206E"/>
    <a:srgbClr val="4D0074"/>
    <a:srgbClr val="A50021"/>
    <a:srgbClr val="CC0000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92" autoAdjust="0"/>
    <p:restoredTop sz="94660"/>
  </p:normalViewPr>
  <p:slideViewPr>
    <p:cSldViewPr snapToGrid="0">
      <p:cViewPr varScale="1">
        <p:scale>
          <a:sx n="50" d="100"/>
          <a:sy n="50" d="100"/>
        </p:scale>
        <p:origin x="528" y="5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3645" y="3381391"/>
            <a:ext cx="6614638" cy="20851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7289" y="6108320"/>
            <a:ext cx="5447349" cy="16389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308674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308674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6/8/2022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308674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3549" b="1" i="0">
                <a:solidFill>
                  <a:srgbClr val="262261"/>
                </a:solidFill>
                <a:latin typeface="AxisStd-Heavy"/>
                <a:cs typeface="AxisStd-Heav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0649" b="1" i="0">
                <a:solidFill>
                  <a:srgbClr val="262261"/>
                </a:solidFill>
                <a:latin typeface="AxisStd-Heavy"/>
                <a:cs typeface="AxisStd-Heavy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308674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308674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6/8/2022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308674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3549" b="1" i="0">
                <a:solidFill>
                  <a:srgbClr val="262261"/>
                </a:solidFill>
                <a:latin typeface="AxisStd-Heavy"/>
                <a:cs typeface="AxisStd-Heav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9096" y="2508774"/>
            <a:ext cx="3385138" cy="16389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7693" y="2508774"/>
            <a:ext cx="3385138" cy="16389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308674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308674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6/8/2022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308674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3549" b="1" i="0">
                <a:solidFill>
                  <a:srgbClr val="262261"/>
                </a:solidFill>
                <a:latin typeface="AxisStd-Heavy"/>
                <a:cs typeface="AxisStd-Heav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308674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308674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6/8/2022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308674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308674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308674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6/8/2022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308674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6/8/2022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6/8/2022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6/8/2022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7779182" cy="10906417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22682" y="935330"/>
            <a:ext cx="6282715" cy="2096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3550" b="1" i="0">
                <a:solidFill>
                  <a:srgbClr val="262261"/>
                </a:solidFill>
                <a:latin typeface="AxisStd-Heavy"/>
                <a:cs typeface="AxisStd-Heav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267095" y="3974157"/>
            <a:ext cx="5197057" cy="16389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650" b="1" i="0">
                <a:solidFill>
                  <a:srgbClr val="262261"/>
                </a:solidFill>
                <a:latin typeface="AxisStd-Heavy"/>
                <a:cs typeface="AxisStd-Heavy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endParaRPr kumimoji="0" lang="ja-JP" altLang="en-US" sz="1800" ker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1D8BD707-D9CF-40AE-B4C6-C98DA3205C09}" type="datetimeFigureOut">
              <a:rPr kumimoji="0" lang="en-US" sz="1800" kern="0" smtClean="0">
                <a:solidFill>
                  <a:prstClr val="black">
                    <a:tint val="75000"/>
                  </a:prstClr>
                </a:solidFill>
              </a:rPr>
              <a:pPr defTabSz="914309"/>
              <a:t>6/8/2022</a:t>
            </a:fld>
            <a:endParaRPr kumimoji="0" lang="en-US" sz="1800" ker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B6F15528-21DE-4FAA-801E-634DDDAF4B2B}" type="slidenum">
              <a:rPr kumimoji="0" lang="uk-UA" sz="1800" kern="0" smtClean="0">
                <a:solidFill>
                  <a:prstClr val="black">
                    <a:tint val="75000"/>
                  </a:prstClr>
                </a:solidFill>
              </a:rPr>
              <a:pPr defTabSz="914309"/>
              <a:t>‹#›</a:t>
            </a:fld>
            <a:endParaRPr kumimoji="0" lang="uk-UA" sz="1800" kern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653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154">
        <a:defRPr>
          <a:latin typeface="+mn-lt"/>
          <a:ea typeface="+mn-ea"/>
          <a:cs typeface="+mn-cs"/>
        </a:defRPr>
      </a:lvl2pPr>
      <a:lvl3pPr marL="914309">
        <a:defRPr>
          <a:latin typeface="+mn-lt"/>
          <a:ea typeface="+mn-ea"/>
          <a:cs typeface="+mn-cs"/>
        </a:defRPr>
      </a:lvl3pPr>
      <a:lvl4pPr marL="1371463">
        <a:defRPr>
          <a:latin typeface="+mn-lt"/>
          <a:ea typeface="+mn-ea"/>
          <a:cs typeface="+mn-cs"/>
        </a:defRPr>
      </a:lvl4pPr>
      <a:lvl5pPr marL="1828617">
        <a:defRPr>
          <a:latin typeface="+mn-lt"/>
          <a:ea typeface="+mn-ea"/>
          <a:cs typeface="+mn-cs"/>
        </a:defRPr>
      </a:lvl5pPr>
      <a:lvl6pPr marL="2285771">
        <a:defRPr>
          <a:latin typeface="+mn-lt"/>
          <a:ea typeface="+mn-ea"/>
          <a:cs typeface="+mn-cs"/>
        </a:defRPr>
      </a:lvl6pPr>
      <a:lvl7pPr marL="2742926">
        <a:defRPr>
          <a:latin typeface="+mn-lt"/>
          <a:ea typeface="+mn-ea"/>
          <a:cs typeface="+mn-cs"/>
        </a:defRPr>
      </a:lvl7pPr>
      <a:lvl8pPr marL="3200080">
        <a:defRPr>
          <a:latin typeface="+mn-lt"/>
          <a:ea typeface="+mn-ea"/>
          <a:cs typeface="+mn-cs"/>
        </a:defRPr>
      </a:lvl8pPr>
      <a:lvl9pPr marL="3657234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154">
        <a:defRPr>
          <a:latin typeface="+mn-lt"/>
          <a:ea typeface="+mn-ea"/>
          <a:cs typeface="+mn-cs"/>
        </a:defRPr>
      </a:lvl2pPr>
      <a:lvl3pPr marL="914309">
        <a:defRPr>
          <a:latin typeface="+mn-lt"/>
          <a:ea typeface="+mn-ea"/>
          <a:cs typeface="+mn-cs"/>
        </a:defRPr>
      </a:lvl3pPr>
      <a:lvl4pPr marL="1371463">
        <a:defRPr>
          <a:latin typeface="+mn-lt"/>
          <a:ea typeface="+mn-ea"/>
          <a:cs typeface="+mn-cs"/>
        </a:defRPr>
      </a:lvl4pPr>
      <a:lvl5pPr marL="1828617">
        <a:defRPr>
          <a:latin typeface="+mn-lt"/>
          <a:ea typeface="+mn-ea"/>
          <a:cs typeface="+mn-cs"/>
        </a:defRPr>
      </a:lvl5pPr>
      <a:lvl6pPr marL="2285771">
        <a:defRPr>
          <a:latin typeface="+mn-lt"/>
          <a:ea typeface="+mn-ea"/>
          <a:cs typeface="+mn-cs"/>
        </a:defRPr>
      </a:lvl6pPr>
      <a:lvl7pPr marL="2742926">
        <a:defRPr>
          <a:latin typeface="+mn-lt"/>
          <a:ea typeface="+mn-ea"/>
          <a:cs typeface="+mn-cs"/>
        </a:defRPr>
      </a:lvl7pPr>
      <a:lvl8pPr marL="3200080">
        <a:defRPr>
          <a:latin typeface="+mn-lt"/>
          <a:ea typeface="+mn-ea"/>
          <a:cs typeface="+mn-cs"/>
        </a:defRPr>
      </a:lvl8pPr>
      <a:lvl9pPr marL="3657234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3" rIns="0" bIns="0" rtlCol="0">
            <a:spAutoFit/>
          </a:bodyPr>
          <a:lstStyle/>
          <a:p>
            <a:pPr marL="12699" algn="dist">
              <a:spcBef>
                <a:spcPts val="135"/>
              </a:spcBef>
            </a:pPr>
            <a:r>
              <a:rPr spc="-150" dirty="0">
                <a:ln w="76200"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Thanks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83612" y="2485336"/>
            <a:ext cx="6408349" cy="2014011"/>
          </a:xfrm>
          <a:prstGeom prst="rect">
            <a:avLst/>
          </a:prstGeom>
        </p:spPr>
        <p:txBody>
          <a:bodyPr vert="horz" wrap="square" lIns="0" tIns="13333" rIns="0" bIns="0" rtlCol="0">
            <a:spAutoFit/>
          </a:bodyPr>
          <a:lstStyle/>
          <a:p>
            <a:pPr marL="12699" algn="dist" defTabSz="914309">
              <a:spcBef>
                <a:spcPts val="105"/>
              </a:spcBef>
            </a:pPr>
            <a:r>
              <a:rPr kumimoji="0" sz="13000" b="1" kern="0" spc="-150" dirty="0">
                <a:ln w="76200">
                  <a:solidFill>
                    <a:srgbClr val="002060"/>
                  </a:solidFill>
                </a:ln>
                <a:solidFill>
                  <a:srgbClr val="262261"/>
                </a:solidFill>
                <a:latin typeface="AxisStd-Heavy"/>
                <a:cs typeface="AxisStd-Heavy"/>
              </a:rPr>
              <a:t>Father’s</a:t>
            </a:r>
            <a:endParaRPr kumimoji="0" sz="13000" kern="0" spc="-150" dirty="0">
              <a:ln w="76200">
                <a:solidFill>
                  <a:srgbClr val="002060"/>
                </a:solidFill>
              </a:ln>
              <a:solidFill>
                <a:sysClr val="windowText" lastClr="000000"/>
              </a:solidFill>
              <a:latin typeface="AxisStd-Heavy"/>
              <a:cs typeface="AxisStd-Heavy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054202" y="6086371"/>
            <a:ext cx="5670995" cy="2632327"/>
          </a:xfrm>
          <a:custGeom>
            <a:avLst/>
            <a:gdLst/>
            <a:ahLst/>
            <a:cxnLst/>
            <a:rect l="l" t="t" r="r" b="b"/>
            <a:pathLst>
              <a:path w="5671820" h="2632709">
                <a:moveTo>
                  <a:pt x="5504319" y="0"/>
                </a:moveTo>
                <a:lnTo>
                  <a:pt x="167271" y="0"/>
                </a:lnTo>
                <a:lnTo>
                  <a:pt x="122937" y="6001"/>
                </a:lnTo>
                <a:lnTo>
                  <a:pt x="83016" y="22922"/>
                </a:lnTo>
                <a:lnTo>
                  <a:pt x="49136" y="49136"/>
                </a:lnTo>
                <a:lnTo>
                  <a:pt x="22922" y="83016"/>
                </a:lnTo>
                <a:lnTo>
                  <a:pt x="6001" y="122937"/>
                </a:lnTo>
                <a:lnTo>
                  <a:pt x="0" y="167271"/>
                </a:lnTo>
                <a:lnTo>
                  <a:pt x="0" y="2464917"/>
                </a:lnTo>
                <a:lnTo>
                  <a:pt x="6001" y="2509252"/>
                </a:lnTo>
                <a:lnTo>
                  <a:pt x="22922" y="2549172"/>
                </a:lnTo>
                <a:lnTo>
                  <a:pt x="49136" y="2583053"/>
                </a:lnTo>
                <a:lnTo>
                  <a:pt x="83016" y="2609266"/>
                </a:lnTo>
                <a:lnTo>
                  <a:pt x="122937" y="2626187"/>
                </a:lnTo>
                <a:lnTo>
                  <a:pt x="167271" y="2632189"/>
                </a:lnTo>
                <a:lnTo>
                  <a:pt x="5504319" y="2632189"/>
                </a:lnTo>
                <a:lnTo>
                  <a:pt x="5548654" y="2626187"/>
                </a:lnTo>
                <a:lnTo>
                  <a:pt x="5588574" y="2609266"/>
                </a:lnTo>
                <a:lnTo>
                  <a:pt x="5622455" y="2583053"/>
                </a:lnTo>
                <a:lnTo>
                  <a:pt x="5648668" y="2549172"/>
                </a:lnTo>
                <a:lnTo>
                  <a:pt x="5665589" y="2509252"/>
                </a:lnTo>
                <a:lnTo>
                  <a:pt x="5671591" y="2464917"/>
                </a:lnTo>
                <a:lnTo>
                  <a:pt x="5671591" y="167271"/>
                </a:lnTo>
                <a:lnTo>
                  <a:pt x="5665589" y="122937"/>
                </a:lnTo>
                <a:lnTo>
                  <a:pt x="5648668" y="83016"/>
                </a:lnTo>
                <a:lnTo>
                  <a:pt x="5622455" y="49136"/>
                </a:lnTo>
                <a:lnTo>
                  <a:pt x="5588574" y="22922"/>
                </a:lnTo>
                <a:lnTo>
                  <a:pt x="5548654" y="6001"/>
                </a:lnTo>
                <a:lnTo>
                  <a:pt x="5504319" y="0"/>
                </a:lnTo>
                <a:close/>
              </a:path>
            </a:pathLst>
          </a:custGeom>
          <a:solidFill>
            <a:srgbClr val="262261"/>
          </a:solidFill>
        </p:spPr>
        <p:txBody>
          <a:bodyPr wrap="square" lIns="0" tIns="0" rIns="0" bIns="0" rtlCol="0"/>
          <a:lstStyle/>
          <a:p>
            <a:pPr defTabSz="914309"/>
            <a:endParaRPr kumimoji="0" sz="1800" kern="0">
              <a:solidFill>
                <a:sysClr val="windowText" lastClr="000000"/>
              </a:solidFill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703659" y="6334565"/>
            <a:ext cx="2324397" cy="715541"/>
          </a:xfrm>
          <a:prstGeom prst="rect">
            <a:avLst/>
          </a:prstGeom>
        </p:spPr>
        <p:txBody>
          <a:bodyPr vert="horz" wrap="square" lIns="0" tIns="15873" rIns="0" bIns="0" rtlCol="0">
            <a:spAutoFit/>
          </a:bodyPr>
          <a:lstStyle/>
          <a:p>
            <a:pPr marL="12699" defTabSz="914309">
              <a:spcBef>
                <a:spcPts val="125"/>
              </a:spcBef>
            </a:pPr>
            <a:r>
              <a:rPr kumimoji="0" sz="4500" kern="0" spc="-15" dirty="0">
                <a:solidFill>
                  <a:srgbClr val="FFF329"/>
                </a:solidFill>
                <a:latin typeface="A-OTF UD Shin Go Pro"/>
                <a:cs typeface="A-OTF UD Shin Go Pro"/>
              </a:rPr>
              <a:t>店内全品</a:t>
            </a:r>
            <a:endParaRPr kumimoji="0" sz="4500" kern="0" dirty="0">
              <a:solidFill>
                <a:sysClr val="windowText" lastClr="000000"/>
              </a:solidFill>
              <a:latin typeface="A-OTF UD Shin Go Pro"/>
              <a:cs typeface="A-OTF UD Shin Go Pro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2153" y="0"/>
            <a:ext cx="7775077" cy="10906443"/>
            <a:chOff x="0" y="0"/>
            <a:chExt cx="7776209" cy="10908030"/>
          </a:xfrm>
        </p:grpSpPr>
        <p:sp>
          <p:nvSpPr>
            <p:cNvPr id="7" name="object 7"/>
            <p:cNvSpPr/>
            <p:nvPr/>
          </p:nvSpPr>
          <p:spPr>
            <a:xfrm>
              <a:off x="5265064" y="5755208"/>
              <a:ext cx="1880870" cy="1505585"/>
            </a:xfrm>
            <a:custGeom>
              <a:avLst/>
              <a:gdLst/>
              <a:ahLst/>
              <a:cxnLst/>
              <a:rect l="l" t="t" r="r" b="b"/>
              <a:pathLst>
                <a:path w="1880870" h="1505584">
                  <a:moveTo>
                    <a:pt x="1880806" y="1342148"/>
                  </a:moveTo>
                  <a:lnTo>
                    <a:pt x="1622310" y="996937"/>
                  </a:lnTo>
                  <a:lnTo>
                    <a:pt x="1692109" y="1046924"/>
                  </a:lnTo>
                  <a:lnTo>
                    <a:pt x="1856397" y="772731"/>
                  </a:lnTo>
                  <a:lnTo>
                    <a:pt x="1314615" y="504964"/>
                  </a:lnTo>
                  <a:lnTo>
                    <a:pt x="1318793" y="498005"/>
                  </a:lnTo>
                  <a:lnTo>
                    <a:pt x="1114069" y="375348"/>
                  </a:lnTo>
                  <a:lnTo>
                    <a:pt x="1107389" y="386486"/>
                  </a:lnTo>
                  <a:lnTo>
                    <a:pt x="566712" y="0"/>
                  </a:lnTo>
                  <a:lnTo>
                    <a:pt x="402424" y="274193"/>
                  </a:lnTo>
                  <a:lnTo>
                    <a:pt x="479412" y="312140"/>
                  </a:lnTo>
                  <a:lnTo>
                    <a:pt x="53098" y="247053"/>
                  </a:lnTo>
                  <a:lnTo>
                    <a:pt x="203085" y="408127"/>
                  </a:lnTo>
                  <a:lnTo>
                    <a:pt x="0" y="492950"/>
                  </a:lnTo>
                  <a:lnTo>
                    <a:pt x="987120" y="587197"/>
                  </a:lnTo>
                  <a:lnTo>
                    <a:pt x="980922" y="597547"/>
                  </a:lnTo>
                  <a:lnTo>
                    <a:pt x="1155827" y="702360"/>
                  </a:lnTo>
                  <a:lnTo>
                    <a:pt x="1689036" y="1504962"/>
                  </a:lnTo>
                  <a:lnTo>
                    <a:pt x="1668030" y="1285862"/>
                  </a:lnTo>
                  <a:lnTo>
                    <a:pt x="1880806" y="1342148"/>
                  </a:lnTo>
                  <a:close/>
                </a:path>
              </a:pathLst>
            </a:custGeom>
            <a:solidFill>
              <a:srgbClr val="FFF329"/>
            </a:solidFill>
          </p:spPr>
          <p:txBody>
            <a:bodyPr wrap="square" lIns="0" tIns="0" rIns="0" bIns="0" rtlCol="0"/>
            <a:lstStyle/>
            <a:p>
              <a:pPr defTabSz="914309"/>
              <a:endParaRPr kumimoji="0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" name="object 8"/>
            <p:cNvSpPr/>
            <p:nvPr/>
          </p:nvSpPr>
          <p:spPr>
            <a:xfrm>
              <a:off x="0" y="0"/>
              <a:ext cx="7776209" cy="10908030"/>
            </a:xfrm>
            <a:custGeom>
              <a:avLst/>
              <a:gdLst/>
              <a:ahLst/>
              <a:cxnLst/>
              <a:rect l="l" t="t" r="r" b="b"/>
              <a:pathLst>
                <a:path w="7776209" h="10908030">
                  <a:moveTo>
                    <a:pt x="7775994" y="9384970"/>
                  </a:moveTo>
                  <a:lnTo>
                    <a:pt x="0" y="9384970"/>
                  </a:lnTo>
                  <a:lnTo>
                    <a:pt x="0" y="10907992"/>
                  </a:lnTo>
                  <a:lnTo>
                    <a:pt x="7775994" y="10907992"/>
                  </a:lnTo>
                  <a:lnTo>
                    <a:pt x="7775994" y="9384970"/>
                  </a:lnTo>
                  <a:close/>
                </a:path>
                <a:path w="7776209" h="10908030">
                  <a:moveTo>
                    <a:pt x="7775994" y="0"/>
                  </a:moveTo>
                  <a:lnTo>
                    <a:pt x="0" y="0"/>
                  </a:lnTo>
                  <a:lnTo>
                    <a:pt x="0" y="608622"/>
                  </a:lnTo>
                  <a:lnTo>
                    <a:pt x="7775994" y="608622"/>
                  </a:lnTo>
                  <a:lnTo>
                    <a:pt x="7775994" y="0"/>
                  </a:lnTo>
                  <a:close/>
                </a:path>
              </a:pathLst>
            </a:custGeom>
            <a:solidFill>
              <a:srgbClr val="262261"/>
            </a:solidFill>
          </p:spPr>
          <p:txBody>
            <a:bodyPr wrap="square" lIns="0" tIns="0" rIns="0" bIns="0" rtlCol="0"/>
            <a:lstStyle/>
            <a:p>
              <a:pPr defTabSz="914309"/>
              <a:endParaRPr kumimoji="0" sz="1800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9" name="object 9"/>
          <p:cNvSpPr txBox="1">
            <a:spLocks noGrp="1"/>
          </p:cNvSpPr>
          <p:nvPr>
            <p:ph type="body" idx="1"/>
          </p:nvPr>
        </p:nvSpPr>
        <p:spPr>
          <a:xfrm>
            <a:off x="1269063" y="3973579"/>
            <a:ext cx="5196301" cy="2014011"/>
          </a:xfrm>
          <a:prstGeom prst="rect">
            <a:avLst/>
          </a:prstGeom>
        </p:spPr>
        <p:txBody>
          <a:bodyPr vert="horz" wrap="square" lIns="0" tIns="13333" rIns="0" bIns="0" rtlCol="0">
            <a:spAutoFit/>
          </a:bodyPr>
          <a:lstStyle/>
          <a:p>
            <a:pPr algn="ctr">
              <a:spcBef>
                <a:spcPts val="105"/>
              </a:spcBef>
            </a:pPr>
            <a:r>
              <a:rPr sz="13000" spc="-20" dirty="0">
                <a:ln w="76200">
                  <a:solidFill>
                    <a:srgbClr val="002060"/>
                  </a:solidFill>
                </a:ln>
              </a:rPr>
              <a:t>DAY!</a:t>
            </a:r>
            <a:endParaRPr sz="13000" dirty="0">
              <a:ln w="76200">
                <a:solidFill>
                  <a:srgbClr val="002060"/>
                </a:solidFill>
              </a:ln>
              <a:latin typeface="A-OTF UD Shin Go Pro"/>
              <a:cs typeface="A-OTF UD Shin Go Pro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888299" y="10346250"/>
            <a:ext cx="1979007" cy="183357"/>
          </a:xfrm>
          <a:prstGeom prst="rect">
            <a:avLst/>
          </a:prstGeom>
        </p:spPr>
        <p:txBody>
          <a:bodyPr vert="horz" wrap="square" lIns="0" tIns="13968" rIns="0" bIns="0" rtlCol="0">
            <a:spAutoFit/>
          </a:bodyPr>
          <a:lstStyle/>
          <a:p>
            <a:pPr marL="12699" defTabSz="914309">
              <a:spcBef>
                <a:spcPts val="110"/>
              </a:spcBef>
            </a:pPr>
            <a:r>
              <a:rPr kumimoji="0" sz="1100" kern="0" spc="-10" dirty="0">
                <a:solidFill>
                  <a:srgbClr val="FFFFFF"/>
                </a:solidFill>
                <a:latin typeface="A-OTF UD Shin Go NT Pro"/>
                <a:cs typeface="A-OTF UD Shin Go NT Pro"/>
              </a:rPr>
              <a:t>住所：東京都江東区豊洲 </a:t>
            </a:r>
            <a:r>
              <a:rPr kumimoji="0" sz="1100" kern="0" dirty="0">
                <a:solidFill>
                  <a:srgbClr val="FFFFFF"/>
                </a:solidFill>
                <a:latin typeface="A-OTF UD Shin Go NT Pro"/>
                <a:cs typeface="A-OTF UD Shin Go NT Pro"/>
              </a:rPr>
              <a:t>3-2-</a:t>
            </a:r>
            <a:r>
              <a:rPr kumimoji="0" sz="1100" kern="0" spc="-50" dirty="0">
                <a:solidFill>
                  <a:srgbClr val="FFFFFF"/>
                </a:solidFill>
                <a:latin typeface="A-OTF UD Shin Go NT Pro"/>
                <a:cs typeface="A-OTF UD Shin Go NT Pro"/>
              </a:rPr>
              <a:t>3</a:t>
            </a:r>
            <a:endParaRPr kumimoji="0" sz="1100" kern="0" dirty="0">
              <a:solidFill>
                <a:sysClr val="windowText" lastClr="000000"/>
              </a:solidFill>
              <a:latin typeface="A-OTF UD Shin Go NT Pro"/>
              <a:cs typeface="A-OTF UD Shin Go NT Pro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123637" y="10346250"/>
            <a:ext cx="1733933" cy="183357"/>
          </a:xfrm>
          <a:prstGeom prst="rect">
            <a:avLst/>
          </a:prstGeom>
        </p:spPr>
        <p:txBody>
          <a:bodyPr vert="horz" wrap="square" lIns="0" tIns="13968" rIns="0" bIns="0" rtlCol="0">
            <a:spAutoFit/>
          </a:bodyPr>
          <a:lstStyle/>
          <a:p>
            <a:pPr marL="12699" defTabSz="914309">
              <a:spcBef>
                <a:spcPts val="110"/>
              </a:spcBef>
            </a:pPr>
            <a:r>
              <a:rPr kumimoji="0" sz="1100" kern="0" spc="-10" dirty="0">
                <a:solidFill>
                  <a:srgbClr val="FFFFFF"/>
                </a:solidFill>
                <a:latin typeface="A-OTF UD Shin Go NT Pro"/>
                <a:cs typeface="A-OTF UD Shin Go NT Pro"/>
              </a:rPr>
              <a:t>https://ppon.askul.co.jp</a:t>
            </a:r>
            <a:endParaRPr kumimoji="0" sz="1100" kern="0" dirty="0">
              <a:solidFill>
                <a:sysClr val="windowText" lastClr="000000"/>
              </a:solidFill>
              <a:latin typeface="A-OTF UD Shin Go NT Pro"/>
              <a:cs typeface="A-OTF UD Shin Go NT Pro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62330" y="9614276"/>
            <a:ext cx="2862163" cy="602527"/>
          </a:xfrm>
          <a:prstGeom prst="rect">
            <a:avLst/>
          </a:prstGeom>
        </p:spPr>
        <p:txBody>
          <a:bodyPr vert="horz" wrap="square" lIns="0" tIns="17143" rIns="0" bIns="0" rtlCol="0">
            <a:spAutoFit/>
          </a:bodyPr>
          <a:lstStyle/>
          <a:p>
            <a:pPr marL="12699" defTabSz="914309">
              <a:spcBef>
                <a:spcPts val="135"/>
              </a:spcBef>
            </a:pPr>
            <a:r>
              <a:rPr kumimoji="0" sz="3750" b="1" kern="0" dirty="0">
                <a:solidFill>
                  <a:srgbClr val="FFFFFF"/>
                </a:solidFill>
                <a:latin typeface="AXIS Std"/>
                <a:cs typeface="AXIS Std"/>
              </a:rPr>
              <a:t>GIFT</a:t>
            </a:r>
            <a:r>
              <a:rPr kumimoji="0" sz="3750" b="1" kern="0" spc="5" dirty="0">
                <a:solidFill>
                  <a:srgbClr val="FFFFFF"/>
                </a:solidFill>
                <a:latin typeface="AXIS Std"/>
                <a:cs typeface="AXIS Std"/>
              </a:rPr>
              <a:t> </a:t>
            </a:r>
            <a:r>
              <a:rPr kumimoji="0" sz="3750" b="1" kern="0" spc="-10" dirty="0">
                <a:solidFill>
                  <a:srgbClr val="FFFFFF"/>
                </a:solidFill>
                <a:latin typeface="AXIS Std"/>
                <a:cs typeface="AXIS Std"/>
              </a:rPr>
              <a:t>ASKUL</a:t>
            </a:r>
            <a:endParaRPr kumimoji="0" sz="3750" kern="0" dirty="0">
              <a:solidFill>
                <a:sysClr val="windowText" lastClr="000000"/>
              </a:solidFill>
              <a:latin typeface="AXIS Std"/>
              <a:cs typeface="AXIS Std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805039" y="9590109"/>
            <a:ext cx="3242473" cy="572052"/>
          </a:xfrm>
          <a:prstGeom prst="rect">
            <a:avLst/>
          </a:prstGeom>
        </p:spPr>
        <p:txBody>
          <a:bodyPr vert="horz" wrap="square" lIns="0" tIns="17143" rIns="0" bIns="0" rtlCol="0">
            <a:spAutoFit/>
          </a:bodyPr>
          <a:lstStyle/>
          <a:p>
            <a:pPr marL="12699" defTabSz="914309">
              <a:spcBef>
                <a:spcPts val="135"/>
              </a:spcBef>
            </a:pPr>
            <a:r>
              <a:rPr kumimoji="0" sz="2700" b="1" kern="0" baseline="4629" dirty="0">
                <a:solidFill>
                  <a:srgbClr val="FFFFFF"/>
                </a:solidFill>
                <a:latin typeface="AXIS Std"/>
                <a:cs typeface="AXIS Std"/>
              </a:rPr>
              <a:t>TEL.</a:t>
            </a:r>
            <a:r>
              <a:rPr kumimoji="0" sz="3550" b="1" kern="0" dirty="0">
                <a:solidFill>
                  <a:srgbClr val="FFFFFF"/>
                </a:solidFill>
                <a:latin typeface="DINPro"/>
                <a:cs typeface="DINPro"/>
              </a:rPr>
              <a:t>03</a:t>
            </a:r>
            <a:r>
              <a:rPr kumimoji="0" sz="4275" b="1" kern="0" baseline="2923" dirty="0">
                <a:solidFill>
                  <a:srgbClr val="FFFFFF"/>
                </a:solidFill>
                <a:latin typeface="AXIS Std"/>
                <a:cs typeface="AXIS Std"/>
              </a:rPr>
              <a:t>-</a:t>
            </a:r>
            <a:r>
              <a:rPr kumimoji="0" sz="3550" b="1" kern="0" spc="-10" dirty="0">
                <a:solidFill>
                  <a:srgbClr val="FFFFFF"/>
                </a:solidFill>
                <a:latin typeface="DINPro"/>
                <a:cs typeface="DINPro"/>
              </a:rPr>
              <a:t>1234</a:t>
            </a:r>
            <a:r>
              <a:rPr kumimoji="0" sz="4275" b="1" kern="0" spc="-15" baseline="2923" dirty="0">
                <a:solidFill>
                  <a:srgbClr val="FFFFFF"/>
                </a:solidFill>
                <a:latin typeface="AXIS Std"/>
                <a:cs typeface="AXIS Std"/>
              </a:rPr>
              <a:t>-</a:t>
            </a:r>
            <a:r>
              <a:rPr kumimoji="0" sz="3550" b="1" kern="0" spc="-20" dirty="0">
                <a:solidFill>
                  <a:srgbClr val="FFFFFF"/>
                </a:solidFill>
                <a:latin typeface="DINPro"/>
                <a:cs typeface="DINPro"/>
              </a:rPr>
              <a:t>1111</a:t>
            </a:r>
            <a:endParaRPr kumimoji="0" sz="3550" kern="0" dirty="0">
              <a:solidFill>
                <a:sysClr val="windowText" lastClr="000000"/>
              </a:solidFill>
              <a:latin typeface="DINPro"/>
              <a:cs typeface="DINPro"/>
            </a:endParaRPr>
          </a:p>
        </p:txBody>
      </p:sp>
      <p:sp>
        <p:nvSpPr>
          <p:cNvPr id="14" name="object 9"/>
          <p:cNvSpPr txBox="1">
            <a:spLocks/>
          </p:cNvSpPr>
          <p:nvPr/>
        </p:nvSpPr>
        <p:spPr>
          <a:xfrm>
            <a:off x="1269063" y="6962342"/>
            <a:ext cx="5196301" cy="1860123"/>
          </a:xfrm>
          <a:prstGeom prst="rect">
            <a:avLst/>
          </a:prstGeom>
        </p:spPr>
        <p:txBody>
          <a:bodyPr vert="horz" wrap="square" lIns="0" tIns="13333" rIns="0" bIns="0" rtlCol="0">
            <a:spAutoFit/>
          </a:bodyPr>
          <a:lstStyle>
            <a:lvl1pPr marL="0">
              <a:defRPr sz="10649" b="1" i="0">
                <a:solidFill>
                  <a:srgbClr val="262261"/>
                </a:solidFill>
                <a:latin typeface="AxisStd-Heavy"/>
                <a:ea typeface="+mn-ea"/>
                <a:cs typeface="AxisStd-Heavy"/>
              </a:defRPr>
            </a:lvl1pPr>
            <a:lvl2pPr marL="457154">
              <a:defRPr>
                <a:latin typeface="+mn-lt"/>
                <a:ea typeface="+mn-ea"/>
                <a:cs typeface="+mn-cs"/>
              </a:defRPr>
            </a:lvl2pPr>
            <a:lvl3pPr marL="914309">
              <a:defRPr>
                <a:latin typeface="+mn-lt"/>
                <a:ea typeface="+mn-ea"/>
                <a:cs typeface="+mn-cs"/>
              </a:defRPr>
            </a:lvl3pPr>
            <a:lvl4pPr marL="1371463">
              <a:defRPr>
                <a:latin typeface="+mn-lt"/>
                <a:ea typeface="+mn-ea"/>
                <a:cs typeface="+mn-cs"/>
              </a:defRPr>
            </a:lvl4pPr>
            <a:lvl5pPr marL="1828617">
              <a:defRPr>
                <a:latin typeface="+mn-lt"/>
                <a:ea typeface="+mn-ea"/>
                <a:cs typeface="+mn-cs"/>
              </a:defRPr>
            </a:lvl5pPr>
            <a:lvl6pPr marL="2285771">
              <a:defRPr>
                <a:latin typeface="+mn-lt"/>
                <a:ea typeface="+mn-ea"/>
                <a:cs typeface="+mn-cs"/>
              </a:defRPr>
            </a:lvl6pPr>
            <a:lvl7pPr marL="2742926">
              <a:defRPr>
                <a:latin typeface="+mn-lt"/>
                <a:ea typeface="+mn-ea"/>
                <a:cs typeface="+mn-cs"/>
              </a:defRPr>
            </a:lvl7pPr>
            <a:lvl8pPr marL="3200080">
              <a:defRPr>
                <a:latin typeface="+mn-lt"/>
                <a:ea typeface="+mn-ea"/>
                <a:cs typeface="+mn-cs"/>
              </a:defRPr>
            </a:lvl8pPr>
            <a:lvl9pPr marL="3657234">
              <a:defRPr>
                <a:latin typeface="+mn-lt"/>
                <a:ea typeface="+mn-ea"/>
                <a:cs typeface="+mn-cs"/>
              </a:defRPr>
            </a:lvl9pPr>
          </a:lstStyle>
          <a:p>
            <a:pPr algn="ctr" defTabSz="914400">
              <a:spcBef>
                <a:spcPts val="10584"/>
              </a:spcBef>
            </a:pPr>
            <a:r>
              <a:rPr kumimoji="0" lang="mr-IN" sz="12000" b="0" kern="0" spc="-10" dirty="0">
                <a:solidFill>
                  <a:srgbClr val="FFF329"/>
                </a:solidFill>
                <a:latin typeface="A-OTF UD Shin Go Pro"/>
                <a:cs typeface="A-OTF UD Shin Go Pro"/>
              </a:rPr>
              <a:t>20%OFF</a:t>
            </a:r>
            <a:endParaRPr kumimoji="0" lang="mr-IN" sz="12000" kern="0" dirty="0">
              <a:latin typeface="A-OTF UD Shin Go Pro"/>
              <a:cs typeface="A-OTF UD Shin Go Pro"/>
            </a:endParaRPr>
          </a:p>
        </p:txBody>
      </p:sp>
    </p:spTree>
    <p:extLst>
      <p:ext uri="{BB962C8B-B14F-4D97-AF65-F5344CB8AC3E}">
        <p14:creationId xmlns:p14="http://schemas.microsoft.com/office/powerpoint/2010/main" val="61110117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134</Words>
  <Application>Microsoft Office PowerPoint</Application>
  <PresentationFormat>ユーザー設定</PresentationFormat>
  <Paragraphs>26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3" baseType="lpstr">
      <vt:lpstr>A-OTF UD Shin Go NT Pro</vt:lpstr>
      <vt:lpstr>A-OTF UD Shin Go Pro</vt:lpstr>
      <vt:lpstr>AXIS Std</vt:lpstr>
      <vt:lpstr>AxisStd-Heavy</vt:lpstr>
      <vt:lpstr>DINPro</vt:lpstr>
      <vt:lpstr>HG丸ｺﾞｼｯｸM-PRO</vt:lpstr>
      <vt:lpstr>Arial</vt:lpstr>
      <vt:lpstr>Calibri</vt:lpstr>
      <vt:lpstr>Calibri Light</vt:lpstr>
      <vt:lpstr>11</vt:lpstr>
      <vt:lpstr>Office Theme</vt:lpstr>
      <vt:lpstr>PowerPoint プレゼンテーション</vt:lpstr>
      <vt:lpstr>Thanks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2022-06-08T01:33:18Z</dcterms:modified>
</cp:coreProperties>
</file>