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70"/>
    <a:srgbClr val="00009A"/>
    <a:srgbClr val="FFFEFC"/>
    <a:srgbClr val="4B206E"/>
    <a:srgbClr val="4D0074"/>
    <a:srgbClr val="A50021"/>
    <a:srgbClr val="CC0000"/>
    <a:srgbClr val="FF505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9" autoAdjust="0"/>
    <p:restoredTop sz="94660"/>
  </p:normalViewPr>
  <p:slideViewPr>
    <p:cSldViewPr snapToGrid="0">
      <p:cViewPr varScale="1">
        <p:scale>
          <a:sx n="50" d="100"/>
          <a:sy n="50" d="100"/>
        </p:scale>
        <p:origin x="528" y="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低い精度で自動的に生成された説明">
            <a:extLst>
              <a:ext uri="{FF2B5EF4-FFF2-40B4-BE49-F238E27FC236}">
                <a16:creationId xmlns:a16="http://schemas.microsoft.com/office/drawing/2014/main" id="{D734BD7D-CF38-D085-74F9-137AA2A864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"/>
            <a:ext cx="7775575" cy="10904696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F64461E-E7D0-0E21-E34D-04BA9488752B}"/>
              </a:ext>
            </a:extLst>
          </p:cNvPr>
          <p:cNvSpPr/>
          <p:nvPr/>
        </p:nvSpPr>
        <p:spPr>
          <a:xfrm>
            <a:off x="777760" y="1767486"/>
            <a:ext cx="6497864" cy="20159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ja-JP" altLang="en-US" sz="12500" b="1" cap="none" spc="0" dirty="0">
                <a:ln w="76200">
                  <a:solidFill>
                    <a:srgbClr val="000070"/>
                  </a:solidFill>
                  <a:prstDash val="solid"/>
                </a:ln>
                <a:solidFill>
                  <a:srgbClr val="00007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  <a:cs typeface="Biome" panose="020B0502040204020203" pitchFamily="34" charset="0"/>
              </a:rPr>
              <a:t>父</a:t>
            </a:r>
            <a:r>
              <a:rPr lang="ja-JP" altLang="en-US" sz="10500" b="1" cap="none" spc="0" dirty="0">
                <a:ln w="76200">
                  <a:solidFill>
                    <a:srgbClr val="000070"/>
                  </a:solidFill>
                  <a:prstDash val="solid"/>
                </a:ln>
                <a:solidFill>
                  <a:srgbClr val="00007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  <a:cs typeface="Biome" panose="020B0502040204020203" pitchFamily="34" charset="0"/>
              </a:rPr>
              <a:t>の</a:t>
            </a:r>
            <a:r>
              <a:rPr lang="ja-JP" altLang="en-US" sz="12500" b="1" cap="none" spc="0" dirty="0">
                <a:ln w="76200">
                  <a:solidFill>
                    <a:srgbClr val="000070"/>
                  </a:solidFill>
                  <a:prstDash val="solid"/>
                </a:ln>
                <a:solidFill>
                  <a:srgbClr val="00007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  <a:cs typeface="Biome" panose="020B0502040204020203" pitchFamily="34" charset="0"/>
              </a:rPr>
              <a:t>日</a:t>
            </a:r>
            <a:endParaRPr lang="ja-JP" altLang="en-US" sz="12500" b="1" cap="none" spc="0" dirty="0">
              <a:ln w="76200">
                <a:solidFill>
                  <a:srgbClr val="000070"/>
                </a:solidFill>
                <a:prstDash val="solid"/>
              </a:ln>
              <a:solidFill>
                <a:srgbClr val="00007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源ノ角ゴシック Code JP M" panose="020B0600000000000000" pitchFamily="34" charset="-128"/>
              <a:ea typeface="源ノ角ゴシック Code JP M" panose="020B0600000000000000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CAA7E0-7993-0F3C-01A7-4AEDE35894B1}"/>
              </a:ext>
            </a:extLst>
          </p:cNvPr>
          <p:cNvSpPr/>
          <p:nvPr/>
        </p:nvSpPr>
        <p:spPr>
          <a:xfrm>
            <a:off x="849322" y="3300391"/>
            <a:ext cx="6141753" cy="20159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ja-JP" sz="12500" cap="none" spc="0" dirty="0">
                <a:ln w="28575">
                  <a:solidFill>
                    <a:srgbClr val="000070"/>
                  </a:solidFill>
                  <a:prstDash val="solid"/>
                </a:ln>
                <a:solidFill>
                  <a:srgbClr val="00007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ahnschrift SemiBold Condensed" panose="020B0502040204020203" pitchFamily="34" charset="0"/>
                <a:ea typeface="源ノ角ゴシック Code JP M" panose="020B0600000000000000" pitchFamily="34" charset="-128"/>
                <a:cs typeface="Biome" panose="020B0502040204020203" pitchFamily="34" charset="0"/>
              </a:rPr>
              <a:t>FAIR</a:t>
            </a:r>
            <a:endParaRPr lang="ja-JP" altLang="en-US" sz="12500" cap="none" spc="0" dirty="0">
              <a:ln w="28575">
                <a:solidFill>
                  <a:srgbClr val="000070"/>
                </a:solidFill>
                <a:prstDash val="solid"/>
              </a:ln>
              <a:solidFill>
                <a:srgbClr val="00007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Bahnschrift SemiBold Condensed" panose="020B0502040204020203" pitchFamily="34" charset="0"/>
              <a:ea typeface="源ノ角ゴシック Code JP M" panose="020B0600000000000000" pitchFamily="34" charset="-128"/>
            </a:endParaRPr>
          </a:p>
        </p:txBody>
      </p:sp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950111F3-9B06-61EE-7175-AA20D62774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974" y="5733195"/>
            <a:ext cx="3785624" cy="1036322"/>
          </a:xfrm>
          <a:prstGeom prst="rect">
            <a:avLst/>
          </a:prstGeom>
        </p:spPr>
      </p:pic>
      <p:pic>
        <p:nvPicPr>
          <p:cNvPr id="12" name="図 11" descr="図形&#10;&#10;自動的に生成された説明">
            <a:extLst>
              <a:ext uri="{FF2B5EF4-FFF2-40B4-BE49-F238E27FC236}">
                <a16:creationId xmlns:a16="http://schemas.microsoft.com/office/drawing/2014/main" id="{C2A1ADBE-242C-2140-B1C7-705C977228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20" y="7328194"/>
            <a:ext cx="5836932" cy="2566421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5980331-BEEB-A888-2E3A-04EE6E297374}"/>
              </a:ext>
            </a:extLst>
          </p:cNvPr>
          <p:cNvSpPr/>
          <p:nvPr/>
        </p:nvSpPr>
        <p:spPr>
          <a:xfrm>
            <a:off x="969320" y="1022803"/>
            <a:ext cx="590175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ja-JP" altLang="en-US" sz="3600" dirty="0">
                <a:ln w="0">
                  <a:noFill/>
                </a:ln>
                <a:solidFill>
                  <a:srgbClr val="00007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＼日頃の感謝を伝えよう／</a:t>
            </a:r>
            <a:endParaRPr lang="ja-JP" altLang="en-US" sz="3600" b="0" cap="none" spc="0" dirty="0">
              <a:ln w="0">
                <a:noFill/>
              </a:ln>
              <a:solidFill>
                <a:srgbClr val="00007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47D0B98-6267-EE31-CEE2-0F0C16791716}"/>
              </a:ext>
            </a:extLst>
          </p:cNvPr>
          <p:cNvSpPr/>
          <p:nvPr/>
        </p:nvSpPr>
        <p:spPr>
          <a:xfrm>
            <a:off x="849322" y="7527389"/>
            <a:ext cx="6141754" cy="21680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00" b="0" cap="none" spc="0" dirty="0">
                <a:ln w="0">
                  <a:solidFill>
                    <a:srgbClr val="FFFF66"/>
                  </a:solidFill>
                </a:ln>
                <a:solidFill>
                  <a:srgbClr val="FFFF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父の日用の贈り物に</a:t>
            </a:r>
            <a:endParaRPr lang="en-US" altLang="ja-JP" sz="2300" b="0" cap="none" spc="0" dirty="0">
              <a:ln w="0">
                <a:solidFill>
                  <a:srgbClr val="FFFF66"/>
                </a:solidFill>
              </a:ln>
              <a:solidFill>
                <a:srgbClr val="FFFF6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300" dirty="0">
                <a:ln w="0">
                  <a:solidFill>
                    <a:srgbClr val="FFFF66"/>
                  </a:solidFill>
                </a:ln>
                <a:solidFill>
                  <a:srgbClr val="FFFF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専用ラッピングをご用意。</a:t>
            </a:r>
            <a:endParaRPr lang="en-US" altLang="ja-JP" sz="2300" dirty="0">
              <a:ln w="0">
                <a:solidFill>
                  <a:srgbClr val="FFFF66"/>
                </a:solidFill>
              </a:ln>
              <a:solidFill>
                <a:srgbClr val="FFFF6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300" b="0" cap="none" spc="0" dirty="0">
                <a:ln w="0">
                  <a:solidFill>
                    <a:srgbClr val="FFFF66"/>
                  </a:solidFill>
                </a:ln>
                <a:solidFill>
                  <a:srgbClr val="FFFF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さらにオリジナルグリーティングカードを</a:t>
            </a:r>
            <a:endParaRPr lang="en-US" altLang="ja-JP" sz="2300" b="0" cap="none" spc="0" dirty="0">
              <a:ln w="0">
                <a:solidFill>
                  <a:srgbClr val="FFFF66"/>
                </a:solidFill>
              </a:ln>
              <a:solidFill>
                <a:srgbClr val="FFFF6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300" b="0" cap="none" spc="0" dirty="0">
                <a:ln w="0">
                  <a:solidFill>
                    <a:srgbClr val="FFFF66"/>
                  </a:solidFill>
                </a:ln>
                <a:solidFill>
                  <a:srgbClr val="FFFF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プレゼント！</a:t>
            </a:r>
          </a:p>
        </p:txBody>
      </p:sp>
    </p:spTree>
    <p:extLst>
      <p:ext uri="{BB962C8B-B14F-4D97-AF65-F5344CB8AC3E}">
        <p14:creationId xmlns:p14="http://schemas.microsoft.com/office/powerpoint/2010/main" val="2031214825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135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UD デジタル 教科書体 N-R</vt:lpstr>
      <vt:lpstr>源ノ角ゴシック Code JP M</vt:lpstr>
      <vt:lpstr>Arial</vt:lpstr>
      <vt:lpstr>Bahnschrift SemiBold Condensed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2022-06-07T03:37:13Z</dcterms:modified>
</cp:coreProperties>
</file>