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g"/>
  <Default Extension="png" ContentType="image/png"/>
  <Default Extension="pptx" ContentType="image/unknown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  <p:sldMasterId id="2147483682" r:id="rId2"/>
  </p:sldMasterIdLst>
  <p:notesMasterIdLst>
    <p:notesMasterId r:id="rId5"/>
  </p:notesMasterIdLst>
  <p:sldIdLst>
    <p:sldId id="260" r:id="rId3"/>
    <p:sldId id="279" r:id="rId4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FFFF66"/>
    <a:srgbClr val="000070"/>
    <a:srgbClr val="00009A"/>
    <a:srgbClr val="FFFEFC"/>
    <a:srgbClr val="4B206E"/>
    <a:srgbClr val="4D0074"/>
    <a:srgbClr val="A50021"/>
    <a:srgbClr val="CC0000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825" autoAdjust="0"/>
    <p:restoredTop sz="94660"/>
  </p:normalViewPr>
  <p:slideViewPr>
    <p:cSldViewPr snapToGrid="0">
      <p:cViewPr varScale="1">
        <p:scale>
          <a:sx n="62" d="100"/>
          <a:sy n="62" d="100"/>
        </p:scale>
        <p:origin x="2218" y="77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2022/6/10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3645" y="3381391"/>
            <a:ext cx="6614638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7289" y="6108320"/>
            <a:ext cx="5447349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45855" y="10144173"/>
            <a:ext cx="2490217" cy="308674"/>
          </a:xfr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9096" y="10144173"/>
            <a:ext cx="1789843" cy="308674"/>
          </a:xfr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6/10/2022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602988" y="10144173"/>
            <a:ext cx="1789843" cy="308674"/>
          </a:xfr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45855" y="10144173"/>
            <a:ext cx="2490217" cy="308674"/>
          </a:xfr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9096" y="10144173"/>
            <a:ext cx="1789843" cy="308674"/>
          </a:xfr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6/10/2022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602988" y="10144173"/>
            <a:ext cx="1789843" cy="308674"/>
          </a:xfr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89096" y="2508774"/>
            <a:ext cx="3385138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007693" y="2508774"/>
            <a:ext cx="3385138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>
          <a:xfrm>
            <a:off x="2645855" y="10144173"/>
            <a:ext cx="2490217" cy="308674"/>
          </a:xfr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>
          <a:xfrm>
            <a:off x="389096" y="10144173"/>
            <a:ext cx="1789843" cy="308674"/>
          </a:xfr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6/10/2022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>
          <a:xfrm>
            <a:off x="5602988" y="10144173"/>
            <a:ext cx="1789843" cy="308674"/>
          </a:xfr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>
          <a:xfrm>
            <a:off x="2645855" y="10144173"/>
            <a:ext cx="2490217" cy="308674"/>
          </a:xfr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>
          <a:xfrm>
            <a:off x="389096" y="10144173"/>
            <a:ext cx="1789843" cy="308674"/>
          </a:xfr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6/10/2022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>
          <a:xfrm>
            <a:off x="5602988" y="10144173"/>
            <a:ext cx="1789843" cy="308674"/>
          </a:xfr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2645855" y="10144173"/>
            <a:ext cx="2490217" cy="308674"/>
          </a:xfr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389096" y="10144173"/>
            <a:ext cx="1789843" cy="308674"/>
          </a:xfr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6/10/2022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5602988" y="10144173"/>
            <a:ext cx="1789843" cy="308674"/>
          </a:xfr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6/10/2022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6/10/2022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6/10/2022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ptx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15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 l="-20000" r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6/10/2022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321" y="1270"/>
            <a:ext cx="7779182" cy="10906404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1321" y="9535004"/>
            <a:ext cx="7778116" cy="1372035"/>
          </a:xfrm>
          <a:custGeom>
            <a:avLst/>
            <a:gdLst/>
            <a:ahLst/>
            <a:cxnLst/>
            <a:rect l="l" t="t" r="r" b="b"/>
            <a:pathLst>
              <a:path w="7774940" h="1372234">
                <a:moveTo>
                  <a:pt x="7774673" y="0"/>
                </a:moveTo>
                <a:lnTo>
                  <a:pt x="0" y="0"/>
                </a:lnTo>
                <a:lnTo>
                  <a:pt x="0" y="1371612"/>
                </a:lnTo>
                <a:lnTo>
                  <a:pt x="7774673" y="1371612"/>
                </a:lnTo>
                <a:lnTo>
                  <a:pt x="7774673" y="0"/>
                </a:lnTo>
                <a:close/>
              </a:path>
            </a:pathLst>
          </a:custGeom>
          <a:solidFill>
            <a:srgbClr val="262261"/>
          </a:solidFill>
        </p:spPr>
        <p:txBody>
          <a:bodyPr wrap="square" lIns="0" tIns="0" rIns="0" bIns="0" rtlCol="0"/>
          <a:lstStyle/>
          <a:p>
            <a:pPr defTabSz="914309"/>
            <a:endParaRPr kumimoji="0" sz="1800" kern="0">
              <a:solidFill>
                <a:sysClr val="windowText" lastClr="000000"/>
              </a:solidFill>
            </a:endParaRPr>
          </a:p>
        </p:txBody>
      </p:sp>
      <p:pic>
        <p:nvPicPr>
          <p:cNvPr id="18" name="bg object 18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6423608" y="8621631"/>
            <a:ext cx="1206817" cy="1242299"/>
          </a:xfrm>
          <a:prstGeom prst="rect">
            <a:avLst/>
          </a:prstGeom>
        </p:spPr>
      </p:pic>
      <p:sp>
        <p:nvSpPr>
          <p:cNvPr id="19" name="bg object 19"/>
          <p:cNvSpPr/>
          <p:nvPr/>
        </p:nvSpPr>
        <p:spPr>
          <a:xfrm>
            <a:off x="1334" y="1270"/>
            <a:ext cx="7779386" cy="812047"/>
          </a:xfrm>
          <a:custGeom>
            <a:avLst/>
            <a:gdLst/>
            <a:ahLst/>
            <a:cxnLst/>
            <a:rect l="l" t="t" r="r" b="b"/>
            <a:pathLst>
              <a:path w="7776209" h="812165">
                <a:moveTo>
                  <a:pt x="7775994" y="0"/>
                </a:moveTo>
                <a:lnTo>
                  <a:pt x="0" y="0"/>
                </a:lnTo>
                <a:lnTo>
                  <a:pt x="0" y="811961"/>
                </a:lnTo>
                <a:lnTo>
                  <a:pt x="7775994" y="811961"/>
                </a:lnTo>
                <a:lnTo>
                  <a:pt x="7775994" y="0"/>
                </a:lnTo>
                <a:close/>
              </a:path>
            </a:pathLst>
          </a:custGeom>
          <a:solidFill>
            <a:srgbClr val="262261"/>
          </a:solidFill>
        </p:spPr>
        <p:txBody>
          <a:bodyPr wrap="square" lIns="0" tIns="0" rIns="0" bIns="0" rtlCol="0"/>
          <a:lstStyle/>
          <a:p>
            <a:pPr defTabSz="914309"/>
            <a:endParaRPr kumimoji="0" sz="1800" kern="0">
              <a:solidFill>
                <a:sysClr val="windowText" lastClr="000000"/>
              </a:solidFill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9096" y="436309"/>
            <a:ext cx="7003735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9096" y="2508774"/>
            <a:ext cx="7003735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45855" y="10144173"/>
            <a:ext cx="2490217" cy="2769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09"/>
            <a:endParaRPr kumimoji="0" lang="ja-JP" altLang="en-US" sz="1800" ker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9096" y="10144173"/>
            <a:ext cx="1789843" cy="2769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09"/>
            <a:fld id="{1D8BD707-D9CF-40AE-B4C6-C98DA3205C09}" type="datetimeFigureOut">
              <a:rPr kumimoji="0" lang="en-US" sz="1800" kern="0" smtClean="0">
                <a:solidFill>
                  <a:prstClr val="black">
                    <a:tint val="75000"/>
                  </a:prstClr>
                </a:solidFill>
              </a:rPr>
              <a:pPr defTabSz="914309"/>
              <a:t>6/10/2022</a:t>
            </a:fld>
            <a:endParaRPr kumimoji="0" lang="en-US" sz="1800" ker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602988" y="10144173"/>
            <a:ext cx="1789843" cy="2769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09"/>
            <a:fld id="{B6F15528-21DE-4FAA-801E-634DDDAF4B2B}" type="slidenum">
              <a:rPr kumimoji="0" lang="uk-UA" sz="1800" kern="0" smtClean="0">
                <a:solidFill>
                  <a:prstClr val="black">
                    <a:tint val="75000"/>
                  </a:prstClr>
                </a:solidFill>
              </a:rPr>
              <a:pPr defTabSz="914309"/>
              <a:t>‹#›</a:t>
            </a:fld>
            <a:endParaRPr kumimoji="0" lang="uk-UA" sz="1800" kern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50526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154">
        <a:defRPr>
          <a:latin typeface="+mn-lt"/>
          <a:ea typeface="+mn-ea"/>
          <a:cs typeface="+mn-cs"/>
        </a:defRPr>
      </a:lvl2pPr>
      <a:lvl3pPr marL="914309">
        <a:defRPr>
          <a:latin typeface="+mn-lt"/>
          <a:ea typeface="+mn-ea"/>
          <a:cs typeface="+mn-cs"/>
        </a:defRPr>
      </a:lvl3pPr>
      <a:lvl4pPr marL="1371463">
        <a:defRPr>
          <a:latin typeface="+mn-lt"/>
          <a:ea typeface="+mn-ea"/>
          <a:cs typeface="+mn-cs"/>
        </a:defRPr>
      </a:lvl4pPr>
      <a:lvl5pPr marL="1828617">
        <a:defRPr>
          <a:latin typeface="+mn-lt"/>
          <a:ea typeface="+mn-ea"/>
          <a:cs typeface="+mn-cs"/>
        </a:defRPr>
      </a:lvl5pPr>
      <a:lvl6pPr marL="2285771">
        <a:defRPr>
          <a:latin typeface="+mn-lt"/>
          <a:ea typeface="+mn-ea"/>
          <a:cs typeface="+mn-cs"/>
        </a:defRPr>
      </a:lvl6pPr>
      <a:lvl7pPr marL="2742926">
        <a:defRPr>
          <a:latin typeface="+mn-lt"/>
          <a:ea typeface="+mn-ea"/>
          <a:cs typeface="+mn-cs"/>
        </a:defRPr>
      </a:lvl7pPr>
      <a:lvl8pPr marL="3200080">
        <a:defRPr>
          <a:latin typeface="+mn-lt"/>
          <a:ea typeface="+mn-ea"/>
          <a:cs typeface="+mn-cs"/>
        </a:defRPr>
      </a:lvl8pPr>
      <a:lvl9pPr marL="3657234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154">
        <a:defRPr>
          <a:latin typeface="+mn-lt"/>
          <a:ea typeface="+mn-ea"/>
          <a:cs typeface="+mn-cs"/>
        </a:defRPr>
      </a:lvl2pPr>
      <a:lvl3pPr marL="914309">
        <a:defRPr>
          <a:latin typeface="+mn-lt"/>
          <a:ea typeface="+mn-ea"/>
          <a:cs typeface="+mn-cs"/>
        </a:defRPr>
      </a:lvl3pPr>
      <a:lvl4pPr marL="1371463">
        <a:defRPr>
          <a:latin typeface="+mn-lt"/>
          <a:ea typeface="+mn-ea"/>
          <a:cs typeface="+mn-cs"/>
        </a:defRPr>
      </a:lvl4pPr>
      <a:lvl5pPr marL="1828617">
        <a:defRPr>
          <a:latin typeface="+mn-lt"/>
          <a:ea typeface="+mn-ea"/>
          <a:cs typeface="+mn-cs"/>
        </a:defRPr>
      </a:lvl5pPr>
      <a:lvl6pPr marL="2285771">
        <a:defRPr>
          <a:latin typeface="+mn-lt"/>
          <a:ea typeface="+mn-ea"/>
          <a:cs typeface="+mn-cs"/>
        </a:defRPr>
      </a:lvl6pPr>
      <a:lvl7pPr marL="2742926">
        <a:defRPr>
          <a:latin typeface="+mn-lt"/>
          <a:ea typeface="+mn-ea"/>
          <a:cs typeface="+mn-cs"/>
        </a:defRPr>
      </a:lvl7pPr>
      <a:lvl8pPr marL="3200080">
        <a:defRPr>
          <a:latin typeface="+mn-lt"/>
          <a:ea typeface="+mn-ea"/>
          <a:cs typeface="+mn-cs"/>
        </a:defRPr>
      </a:lvl8pPr>
      <a:lvl9pPr marL="3657234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140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469142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16873" y="9406461"/>
            <a:ext cx="7038169" cy="1131042"/>
          </a:xfrm>
          <a:prstGeom prst="rect">
            <a:avLst/>
          </a:prstGeom>
        </p:spPr>
        <p:txBody>
          <a:bodyPr vert="horz" wrap="square" lIns="0" tIns="256503" rIns="0" bIns="0" rtlCol="0">
            <a:spAutoFit/>
          </a:bodyPr>
          <a:lstStyle/>
          <a:p>
            <a:pPr algn="ctr" defTabSz="914309">
              <a:spcBef>
                <a:spcPts val="2020"/>
              </a:spcBef>
            </a:pPr>
            <a:r>
              <a:rPr kumimoji="0" sz="4500" kern="0" spc="-569" baseline="8333" dirty="0">
                <a:solidFill>
                  <a:srgbClr val="FFFFFF"/>
                </a:solidFill>
                <a:latin typeface="A-OTF Maru Folk Pro"/>
                <a:cs typeface="A-OTF Maru Folk Pro"/>
              </a:rPr>
              <a:t>イタリアン </a:t>
            </a:r>
            <a:r>
              <a:rPr kumimoji="0" sz="4150" kern="0" dirty="0">
                <a:solidFill>
                  <a:srgbClr val="FFFFFF"/>
                </a:solidFill>
                <a:latin typeface="A-OTF Maru Folk Pro"/>
                <a:cs typeface="A-OTF Maru Folk Pro"/>
              </a:rPr>
              <a:t>ASKUL</a:t>
            </a:r>
            <a:r>
              <a:rPr kumimoji="0" sz="4150" kern="0" spc="-500" dirty="0">
                <a:solidFill>
                  <a:srgbClr val="FFFFFF"/>
                </a:solidFill>
                <a:latin typeface="A-OTF Maru Folk Pro"/>
                <a:cs typeface="A-OTF Maru Folk Pro"/>
              </a:rPr>
              <a:t> </a:t>
            </a:r>
            <a:r>
              <a:rPr kumimoji="0" sz="2475" b="1" kern="0" baseline="5050" dirty="0">
                <a:solidFill>
                  <a:srgbClr val="FFFFFF"/>
                </a:solidFill>
                <a:latin typeface="AXIS Std"/>
                <a:cs typeface="AXIS Std"/>
              </a:rPr>
              <a:t>TEL.</a:t>
            </a:r>
            <a:r>
              <a:rPr kumimoji="0" sz="3250" b="1" kern="0" dirty="0">
                <a:solidFill>
                  <a:srgbClr val="FFFFFF"/>
                </a:solidFill>
                <a:latin typeface="DINPro"/>
                <a:cs typeface="DINPro"/>
              </a:rPr>
              <a:t>03</a:t>
            </a:r>
            <a:r>
              <a:rPr kumimoji="0" sz="3900" b="1" kern="0" baseline="3205" dirty="0">
                <a:solidFill>
                  <a:srgbClr val="FFFFFF"/>
                </a:solidFill>
                <a:latin typeface="AXIS Std"/>
                <a:cs typeface="AXIS Std"/>
              </a:rPr>
              <a:t>-</a:t>
            </a:r>
            <a:r>
              <a:rPr kumimoji="0" sz="3250" b="1" kern="0" spc="-10" dirty="0">
                <a:solidFill>
                  <a:srgbClr val="FFFFFF"/>
                </a:solidFill>
                <a:latin typeface="DINPro"/>
                <a:cs typeface="DINPro"/>
              </a:rPr>
              <a:t>1234</a:t>
            </a:r>
            <a:r>
              <a:rPr kumimoji="0" sz="3900" b="1" kern="0" spc="-15" baseline="3205" dirty="0">
                <a:solidFill>
                  <a:srgbClr val="FFFFFF"/>
                </a:solidFill>
                <a:latin typeface="AXIS Std"/>
                <a:cs typeface="AXIS Std"/>
              </a:rPr>
              <a:t>-</a:t>
            </a:r>
            <a:r>
              <a:rPr kumimoji="0" sz="3250" b="1" kern="0" spc="-20" dirty="0">
                <a:solidFill>
                  <a:srgbClr val="FFFFFF"/>
                </a:solidFill>
                <a:latin typeface="DINPro"/>
                <a:cs typeface="DINPro"/>
              </a:rPr>
              <a:t>1111</a:t>
            </a:r>
            <a:endParaRPr kumimoji="0" sz="3250" kern="0" dirty="0">
              <a:solidFill>
                <a:sysClr val="windowText" lastClr="000000"/>
              </a:solidFill>
              <a:latin typeface="DINPro"/>
              <a:cs typeface="DINPro"/>
            </a:endParaRPr>
          </a:p>
          <a:p>
            <a:pPr algn="ctr" defTabSz="914309">
              <a:spcBef>
                <a:spcPts val="520"/>
              </a:spcBef>
              <a:tabLst>
                <a:tab pos="2234976" algn="l"/>
              </a:tabLst>
            </a:pPr>
            <a:r>
              <a:rPr kumimoji="0" sz="1100" kern="0" dirty="0">
                <a:solidFill>
                  <a:srgbClr val="FFFFFF"/>
                </a:solidFill>
                <a:latin typeface="A-OTF UD Shin Go NT Pro"/>
                <a:cs typeface="A-OTF UD Shin Go NT Pro"/>
              </a:rPr>
              <a:t>住所：東京都江東区豊洲</a:t>
            </a:r>
            <a:r>
              <a:rPr kumimoji="0" sz="1100" kern="0" spc="-90" dirty="0">
                <a:solidFill>
                  <a:srgbClr val="FFFFFF"/>
                </a:solidFill>
                <a:latin typeface="A-OTF UD Shin Go NT Pro"/>
                <a:cs typeface="A-OTF UD Shin Go NT Pro"/>
              </a:rPr>
              <a:t> </a:t>
            </a:r>
            <a:r>
              <a:rPr kumimoji="0" sz="1100" kern="0" dirty="0">
                <a:solidFill>
                  <a:srgbClr val="FFFFFF"/>
                </a:solidFill>
                <a:latin typeface="A-OTF UD Shin Go NT Pro"/>
                <a:cs typeface="A-OTF UD Shin Go NT Pro"/>
              </a:rPr>
              <a:t>3-2-</a:t>
            </a:r>
            <a:r>
              <a:rPr kumimoji="0" sz="1100" kern="0" spc="-50" dirty="0">
                <a:solidFill>
                  <a:srgbClr val="FFFFFF"/>
                </a:solidFill>
                <a:latin typeface="A-OTF UD Shin Go NT Pro"/>
                <a:cs typeface="A-OTF UD Shin Go NT Pro"/>
              </a:rPr>
              <a:t>3</a:t>
            </a:r>
            <a:r>
              <a:rPr kumimoji="0" sz="1100" kern="0" dirty="0">
                <a:solidFill>
                  <a:srgbClr val="FFFFFF"/>
                </a:solidFill>
                <a:latin typeface="A-OTF UD Shin Go NT Pro"/>
                <a:cs typeface="A-OTF UD Shin Go NT Pro"/>
              </a:rPr>
              <a:t>	</a:t>
            </a:r>
            <a:r>
              <a:rPr kumimoji="0" sz="1100" kern="0" spc="-10" dirty="0">
                <a:solidFill>
                  <a:srgbClr val="FFFFFF"/>
                </a:solidFill>
                <a:latin typeface="A-OTF UD Shin Go NT Pro"/>
                <a:cs typeface="A-OTF UD Shin Go NT Pro"/>
              </a:rPr>
              <a:t>https://ppon.askul.co.jp</a:t>
            </a:r>
            <a:endParaRPr kumimoji="0" sz="1100" kern="0" dirty="0">
              <a:solidFill>
                <a:sysClr val="windowText" lastClr="000000"/>
              </a:solidFill>
              <a:latin typeface="A-OTF UD Shin Go NT Pro"/>
              <a:cs typeface="A-OTF UD Shin Go NT Pro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213515" y="794454"/>
            <a:ext cx="3300249" cy="1344099"/>
          </a:xfrm>
          <a:prstGeom prst="rect">
            <a:avLst/>
          </a:prstGeom>
        </p:spPr>
        <p:txBody>
          <a:bodyPr vert="horz" wrap="square" lIns="0" tIns="12698" rIns="0" bIns="0" rtlCol="0">
            <a:spAutoFit/>
          </a:bodyPr>
          <a:lstStyle/>
          <a:p>
            <a:pPr marL="12699" defTabSz="914309">
              <a:spcBef>
                <a:spcPts val="100"/>
              </a:spcBef>
            </a:pPr>
            <a:r>
              <a:rPr kumimoji="0" sz="8649" b="1" kern="0" spc="-10" dirty="0">
                <a:solidFill>
                  <a:srgbClr val="262261"/>
                </a:solidFill>
                <a:latin typeface="Bodoni 72"/>
                <a:cs typeface="Bodoni 72"/>
              </a:rPr>
              <a:t>Thanks</a:t>
            </a:r>
            <a:endParaRPr kumimoji="0" sz="8649" kern="0" dirty="0">
              <a:solidFill>
                <a:sysClr val="windowText" lastClr="000000"/>
              </a:solidFill>
              <a:latin typeface="Bodoni 72"/>
              <a:cs typeface="Bodoni 72"/>
            </a:endParaRPr>
          </a:p>
        </p:txBody>
      </p:sp>
      <p:grpSp>
        <p:nvGrpSpPr>
          <p:cNvPr id="68" name="図形グループ 67"/>
          <p:cNvGrpSpPr/>
          <p:nvPr/>
        </p:nvGrpSpPr>
        <p:grpSpPr>
          <a:xfrm>
            <a:off x="6107965" y="489770"/>
            <a:ext cx="1330131" cy="1330131"/>
            <a:chOff x="6107965" y="489770"/>
            <a:chExt cx="1330131" cy="1330131"/>
          </a:xfrm>
        </p:grpSpPr>
        <p:sp>
          <p:nvSpPr>
            <p:cNvPr id="4" name="object 4"/>
            <p:cNvSpPr/>
            <p:nvPr/>
          </p:nvSpPr>
          <p:spPr>
            <a:xfrm>
              <a:off x="6107965" y="489770"/>
              <a:ext cx="1330131" cy="1330131"/>
            </a:xfrm>
            <a:custGeom>
              <a:avLst/>
              <a:gdLst/>
              <a:ahLst/>
              <a:cxnLst/>
              <a:rect l="l" t="t" r="r" b="b"/>
              <a:pathLst>
                <a:path w="1330325" h="1330325">
                  <a:moveTo>
                    <a:pt x="665137" y="0"/>
                  </a:moveTo>
                  <a:lnTo>
                    <a:pt x="617635" y="1670"/>
                  </a:lnTo>
                  <a:lnTo>
                    <a:pt x="571035" y="6605"/>
                  </a:lnTo>
                  <a:lnTo>
                    <a:pt x="525449" y="14692"/>
                  </a:lnTo>
                  <a:lnTo>
                    <a:pt x="480989" y="25820"/>
                  </a:lnTo>
                  <a:lnTo>
                    <a:pt x="437769" y="39874"/>
                  </a:lnTo>
                  <a:lnTo>
                    <a:pt x="395900" y="56744"/>
                  </a:lnTo>
                  <a:lnTo>
                    <a:pt x="355495" y="76316"/>
                  </a:lnTo>
                  <a:lnTo>
                    <a:pt x="316668" y="98478"/>
                  </a:lnTo>
                  <a:lnTo>
                    <a:pt x="279529" y="123117"/>
                  </a:lnTo>
                  <a:lnTo>
                    <a:pt x="244193" y="150120"/>
                  </a:lnTo>
                  <a:lnTo>
                    <a:pt x="210771" y="179376"/>
                  </a:lnTo>
                  <a:lnTo>
                    <a:pt x="179376" y="210771"/>
                  </a:lnTo>
                  <a:lnTo>
                    <a:pt x="150120" y="244193"/>
                  </a:lnTo>
                  <a:lnTo>
                    <a:pt x="123117" y="279529"/>
                  </a:lnTo>
                  <a:lnTo>
                    <a:pt x="98478" y="316668"/>
                  </a:lnTo>
                  <a:lnTo>
                    <a:pt x="76316" y="355495"/>
                  </a:lnTo>
                  <a:lnTo>
                    <a:pt x="56744" y="395900"/>
                  </a:lnTo>
                  <a:lnTo>
                    <a:pt x="39874" y="437769"/>
                  </a:lnTo>
                  <a:lnTo>
                    <a:pt x="25820" y="480989"/>
                  </a:lnTo>
                  <a:lnTo>
                    <a:pt x="14692" y="525449"/>
                  </a:lnTo>
                  <a:lnTo>
                    <a:pt x="6605" y="571035"/>
                  </a:lnTo>
                  <a:lnTo>
                    <a:pt x="1670" y="617635"/>
                  </a:lnTo>
                  <a:lnTo>
                    <a:pt x="0" y="665137"/>
                  </a:lnTo>
                  <a:lnTo>
                    <a:pt x="1670" y="712638"/>
                  </a:lnTo>
                  <a:lnTo>
                    <a:pt x="6605" y="759238"/>
                  </a:lnTo>
                  <a:lnTo>
                    <a:pt x="14692" y="804825"/>
                  </a:lnTo>
                  <a:lnTo>
                    <a:pt x="25820" y="849284"/>
                  </a:lnTo>
                  <a:lnTo>
                    <a:pt x="39874" y="892505"/>
                  </a:lnTo>
                  <a:lnTo>
                    <a:pt x="56744" y="934373"/>
                  </a:lnTo>
                  <a:lnTo>
                    <a:pt x="76316" y="974778"/>
                  </a:lnTo>
                  <a:lnTo>
                    <a:pt x="98478" y="1013606"/>
                  </a:lnTo>
                  <a:lnTo>
                    <a:pt x="123117" y="1050744"/>
                  </a:lnTo>
                  <a:lnTo>
                    <a:pt x="150120" y="1086080"/>
                  </a:lnTo>
                  <a:lnTo>
                    <a:pt x="179376" y="1119503"/>
                  </a:lnTo>
                  <a:lnTo>
                    <a:pt x="210771" y="1150898"/>
                  </a:lnTo>
                  <a:lnTo>
                    <a:pt x="244193" y="1180153"/>
                  </a:lnTo>
                  <a:lnTo>
                    <a:pt x="279529" y="1207157"/>
                  </a:lnTo>
                  <a:lnTo>
                    <a:pt x="316668" y="1231796"/>
                  </a:lnTo>
                  <a:lnTo>
                    <a:pt x="355495" y="1253957"/>
                  </a:lnTo>
                  <a:lnTo>
                    <a:pt x="395900" y="1273529"/>
                  </a:lnTo>
                  <a:lnTo>
                    <a:pt x="437769" y="1290399"/>
                  </a:lnTo>
                  <a:lnTo>
                    <a:pt x="480989" y="1304454"/>
                  </a:lnTo>
                  <a:lnTo>
                    <a:pt x="525449" y="1315581"/>
                  </a:lnTo>
                  <a:lnTo>
                    <a:pt x="571035" y="1323669"/>
                  </a:lnTo>
                  <a:lnTo>
                    <a:pt x="617635" y="1328604"/>
                  </a:lnTo>
                  <a:lnTo>
                    <a:pt x="665137" y="1330274"/>
                  </a:lnTo>
                  <a:lnTo>
                    <a:pt x="712638" y="1328604"/>
                  </a:lnTo>
                  <a:lnTo>
                    <a:pt x="759238" y="1323669"/>
                  </a:lnTo>
                  <a:lnTo>
                    <a:pt x="804825" y="1315581"/>
                  </a:lnTo>
                  <a:lnTo>
                    <a:pt x="849284" y="1304454"/>
                  </a:lnTo>
                  <a:lnTo>
                    <a:pt x="892505" y="1290399"/>
                  </a:lnTo>
                  <a:lnTo>
                    <a:pt x="934373" y="1273529"/>
                  </a:lnTo>
                  <a:lnTo>
                    <a:pt x="974778" y="1253957"/>
                  </a:lnTo>
                  <a:lnTo>
                    <a:pt x="1013606" y="1231796"/>
                  </a:lnTo>
                  <a:lnTo>
                    <a:pt x="1050744" y="1207157"/>
                  </a:lnTo>
                  <a:lnTo>
                    <a:pt x="1086080" y="1180153"/>
                  </a:lnTo>
                  <a:lnTo>
                    <a:pt x="1119503" y="1150898"/>
                  </a:lnTo>
                  <a:lnTo>
                    <a:pt x="1150898" y="1119503"/>
                  </a:lnTo>
                  <a:lnTo>
                    <a:pt x="1180153" y="1086080"/>
                  </a:lnTo>
                  <a:lnTo>
                    <a:pt x="1207157" y="1050744"/>
                  </a:lnTo>
                  <a:lnTo>
                    <a:pt x="1231796" y="1013606"/>
                  </a:lnTo>
                  <a:lnTo>
                    <a:pt x="1253957" y="974778"/>
                  </a:lnTo>
                  <a:lnTo>
                    <a:pt x="1273529" y="934373"/>
                  </a:lnTo>
                  <a:lnTo>
                    <a:pt x="1290399" y="892505"/>
                  </a:lnTo>
                  <a:lnTo>
                    <a:pt x="1304454" y="849284"/>
                  </a:lnTo>
                  <a:lnTo>
                    <a:pt x="1315581" y="804825"/>
                  </a:lnTo>
                  <a:lnTo>
                    <a:pt x="1323669" y="759238"/>
                  </a:lnTo>
                  <a:lnTo>
                    <a:pt x="1328604" y="712638"/>
                  </a:lnTo>
                  <a:lnTo>
                    <a:pt x="1330274" y="665137"/>
                  </a:lnTo>
                  <a:lnTo>
                    <a:pt x="1328604" y="617635"/>
                  </a:lnTo>
                  <a:lnTo>
                    <a:pt x="1323669" y="571035"/>
                  </a:lnTo>
                  <a:lnTo>
                    <a:pt x="1315581" y="525449"/>
                  </a:lnTo>
                  <a:lnTo>
                    <a:pt x="1304454" y="480989"/>
                  </a:lnTo>
                  <a:lnTo>
                    <a:pt x="1290399" y="437769"/>
                  </a:lnTo>
                  <a:lnTo>
                    <a:pt x="1273529" y="395900"/>
                  </a:lnTo>
                  <a:lnTo>
                    <a:pt x="1253957" y="355495"/>
                  </a:lnTo>
                  <a:lnTo>
                    <a:pt x="1231796" y="316668"/>
                  </a:lnTo>
                  <a:lnTo>
                    <a:pt x="1207157" y="279529"/>
                  </a:lnTo>
                  <a:lnTo>
                    <a:pt x="1180153" y="244193"/>
                  </a:lnTo>
                  <a:lnTo>
                    <a:pt x="1150898" y="210771"/>
                  </a:lnTo>
                  <a:lnTo>
                    <a:pt x="1119503" y="179376"/>
                  </a:lnTo>
                  <a:lnTo>
                    <a:pt x="1086080" y="150120"/>
                  </a:lnTo>
                  <a:lnTo>
                    <a:pt x="1050744" y="123117"/>
                  </a:lnTo>
                  <a:lnTo>
                    <a:pt x="1013606" y="98478"/>
                  </a:lnTo>
                  <a:lnTo>
                    <a:pt x="974778" y="76316"/>
                  </a:lnTo>
                  <a:lnTo>
                    <a:pt x="934373" y="56744"/>
                  </a:lnTo>
                  <a:lnTo>
                    <a:pt x="892505" y="39874"/>
                  </a:lnTo>
                  <a:lnTo>
                    <a:pt x="849284" y="25820"/>
                  </a:lnTo>
                  <a:lnTo>
                    <a:pt x="804825" y="14692"/>
                  </a:lnTo>
                  <a:lnTo>
                    <a:pt x="759238" y="6605"/>
                  </a:lnTo>
                  <a:lnTo>
                    <a:pt x="712638" y="1670"/>
                  </a:lnTo>
                  <a:lnTo>
                    <a:pt x="665137" y="0"/>
                  </a:lnTo>
                  <a:close/>
                </a:path>
              </a:pathLst>
            </a:custGeom>
            <a:solidFill>
              <a:srgbClr val="FFF329"/>
            </a:solidFill>
          </p:spPr>
          <p:txBody>
            <a:bodyPr wrap="square" lIns="0" tIns="0" rIns="0" bIns="0" rtlCol="0"/>
            <a:lstStyle/>
            <a:p>
              <a:pPr defTabSz="914309"/>
              <a:endParaRPr kumimoji="0" sz="18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" name="object 5"/>
            <p:cNvSpPr txBox="1"/>
            <p:nvPr/>
          </p:nvSpPr>
          <p:spPr>
            <a:xfrm>
              <a:off x="6282418" y="678219"/>
              <a:ext cx="1046963" cy="487949"/>
            </a:xfrm>
            <a:prstGeom prst="rect">
              <a:avLst/>
            </a:prstGeom>
          </p:spPr>
          <p:txBody>
            <a:bodyPr vert="horz" wrap="square" lIns="0" tIns="26030" rIns="0" bIns="0" rtlCol="0">
              <a:spAutoFit/>
            </a:bodyPr>
            <a:lstStyle/>
            <a:p>
              <a:pPr marL="166353" defTabSz="914309">
                <a:spcBef>
                  <a:spcPts val="204"/>
                </a:spcBef>
              </a:pPr>
              <a:r>
                <a:rPr kumimoji="0" sz="600" kern="0" dirty="0">
                  <a:solidFill>
                    <a:srgbClr val="231F20"/>
                  </a:solidFill>
                  <a:latin typeface="A-OTF UD Shin Go Pro"/>
                  <a:cs typeface="A-OTF UD Shin Go Pro"/>
                </a:rPr>
                <a:t>キャンペーン期</a:t>
              </a:r>
              <a:r>
                <a:rPr kumimoji="0" sz="600" kern="0" spc="-50" dirty="0">
                  <a:solidFill>
                    <a:srgbClr val="231F20"/>
                  </a:solidFill>
                  <a:latin typeface="A-OTF UD Shin Go Pro"/>
                  <a:cs typeface="A-OTF UD Shin Go Pro"/>
                </a:rPr>
                <a:t>間</a:t>
              </a:r>
              <a:endParaRPr kumimoji="0" sz="600" kern="0" dirty="0">
                <a:solidFill>
                  <a:sysClr val="windowText" lastClr="000000"/>
                </a:solidFill>
                <a:latin typeface="A-OTF UD Shin Go Pro"/>
                <a:cs typeface="A-OTF UD Shin Go Pro"/>
              </a:endParaRPr>
            </a:p>
            <a:p>
              <a:pPr marL="12699" algn="ctr" defTabSz="914309">
                <a:spcBef>
                  <a:spcPts val="285"/>
                </a:spcBef>
              </a:pPr>
              <a:r>
                <a:rPr kumimoji="0" sz="2150" kern="0" spc="5" dirty="0">
                  <a:solidFill>
                    <a:srgbClr val="231F20"/>
                  </a:solidFill>
                  <a:latin typeface="A-OTF UD Shin Go Pro"/>
                  <a:cs typeface="A-OTF UD Shin Go Pro"/>
                </a:rPr>
                <a:t>6/0</a:t>
              </a:r>
              <a:r>
                <a:rPr kumimoji="0" sz="2150" kern="0" spc="-525" dirty="0">
                  <a:solidFill>
                    <a:srgbClr val="231F20"/>
                  </a:solidFill>
                  <a:latin typeface="A-OTF UD Shin Go Pro"/>
                  <a:cs typeface="A-OTF UD Shin Go Pro"/>
                </a:rPr>
                <a:t>0</a:t>
              </a:r>
              <a:r>
                <a:rPr kumimoji="0" sz="1050" kern="0" spc="-15" dirty="0">
                  <a:solidFill>
                    <a:srgbClr val="231F20"/>
                  </a:solidFill>
                  <a:latin typeface="A-OTF UD Shin Go Pro"/>
                  <a:cs typeface="A-OTF UD Shin Go Pro"/>
                </a:rPr>
                <a:t>（</a:t>
              </a:r>
              <a:r>
                <a:rPr kumimoji="0" sz="1050" kern="0" spc="-10" dirty="0">
                  <a:solidFill>
                    <a:srgbClr val="231F20"/>
                  </a:solidFill>
                  <a:latin typeface="A-OTF UD Shin Go Pro"/>
                  <a:cs typeface="A-OTF UD Shin Go Pro"/>
                </a:rPr>
                <a:t>日</a:t>
              </a:r>
              <a:r>
                <a:rPr kumimoji="0" sz="1050" kern="0" spc="-50" dirty="0">
                  <a:solidFill>
                    <a:srgbClr val="231F20"/>
                  </a:solidFill>
                  <a:latin typeface="A-OTF UD Shin Go Pro"/>
                  <a:cs typeface="A-OTF UD Shin Go Pro"/>
                </a:rPr>
                <a:t>）</a:t>
              </a:r>
              <a:endParaRPr kumimoji="0" sz="1050" kern="0" dirty="0">
                <a:solidFill>
                  <a:sysClr val="windowText" lastClr="000000"/>
                </a:solidFill>
                <a:latin typeface="A-OTF UD Shin Go Pro"/>
                <a:cs typeface="A-OTF UD Shin Go Pro"/>
              </a:endParaRPr>
            </a:p>
          </p:txBody>
        </p:sp>
        <p:sp>
          <p:nvSpPr>
            <p:cNvPr id="6" name="object 6"/>
            <p:cNvSpPr txBox="1"/>
            <p:nvPr/>
          </p:nvSpPr>
          <p:spPr>
            <a:xfrm>
              <a:off x="6282418" y="1240212"/>
              <a:ext cx="1046963" cy="359358"/>
            </a:xfrm>
            <a:prstGeom prst="rect">
              <a:avLst/>
            </a:prstGeom>
          </p:spPr>
          <p:txBody>
            <a:bodyPr vert="horz" wrap="square" lIns="0" tIns="17143" rIns="0" bIns="0" rtlCol="0">
              <a:spAutoFit/>
            </a:bodyPr>
            <a:lstStyle/>
            <a:p>
              <a:pPr marL="12699" algn="ctr" defTabSz="914309">
                <a:spcBef>
                  <a:spcPts val="135"/>
                </a:spcBef>
              </a:pPr>
              <a:r>
                <a:rPr kumimoji="0" sz="2150" kern="0" spc="5" dirty="0">
                  <a:solidFill>
                    <a:srgbClr val="231F20"/>
                  </a:solidFill>
                  <a:latin typeface="A-OTF UD Shin Go Pro"/>
                  <a:cs typeface="A-OTF UD Shin Go Pro"/>
                </a:rPr>
                <a:t>6/0</a:t>
              </a:r>
              <a:r>
                <a:rPr kumimoji="0" sz="2150" kern="0" spc="-525" dirty="0">
                  <a:solidFill>
                    <a:srgbClr val="231F20"/>
                  </a:solidFill>
                  <a:latin typeface="A-OTF UD Shin Go Pro"/>
                  <a:cs typeface="A-OTF UD Shin Go Pro"/>
                </a:rPr>
                <a:t>0</a:t>
              </a:r>
              <a:r>
                <a:rPr kumimoji="0" sz="1050" kern="0" spc="-15" dirty="0">
                  <a:solidFill>
                    <a:srgbClr val="231F20"/>
                  </a:solidFill>
                  <a:latin typeface="A-OTF UD Shin Go Pro"/>
                  <a:cs typeface="A-OTF UD Shin Go Pro"/>
                </a:rPr>
                <a:t>（</a:t>
              </a:r>
              <a:r>
                <a:rPr kumimoji="0" sz="1050" kern="0" spc="-10" dirty="0">
                  <a:solidFill>
                    <a:srgbClr val="231F20"/>
                  </a:solidFill>
                  <a:latin typeface="A-OTF UD Shin Go Pro"/>
                  <a:cs typeface="A-OTF UD Shin Go Pro"/>
                </a:rPr>
                <a:t>日</a:t>
              </a:r>
              <a:r>
                <a:rPr kumimoji="0" sz="1050" kern="0" spc="-50" dirty="0">
                  <a:solidFill>
                    <a:srgbClr val="231F20"/>
                  </a:solidFill>
                  <a:latin typeface="A-OTF UD Shin Go Pro"/>
                  <a:cs typeface="A-OTF UD Shin Go Pro"/>
                </a:rPr>
                <a:t>）</a:t>
              </a:r>
              <a:endParaRPr kumimoji="0" sz="1050" kern="0" dirty="0">
                <a:solidFill>
                  <a:sysClr val="windowText" lastClr="000000"/>
                </a:solidFill>
                <a:latin typeface="A-OTF UD Shin Go Pro"/>
                <a:cs typeface="A-OTF UD Shin Go Pro"/>
              </a:endParaRPr>
            </a:p>
          </p:txBody>
        </p:sp>
        <p:sp>
          <p:nvSpPr>
            <p:cNvPr id="7" name="object 7"/>
            <p:cNvSpPr txBox="1"/>
            <p:nvPr/>
          </p:nvSpPr>
          <p:spPr>
            <a:xfrm>
              <a:off x="6715538" y="1126595"/>
              <a:ext cx="169277" cy="165076"/>
            </a:xfrm>
            <a:prstGeom prst="rect">
              <a:avLst/>
            </a:prstGeom>
          </p:spPr>
          <p:txBody>
            <a:bodyPr vert="vert" wrap="square" lIns="0" tIns="38729" rIns="0" bIns="0" rtlCol="0">
              <a:spAutoFit/>
            </a:bodyPr>
            <a:lstStyle/>
            <a:p>
              <a:pPr marL="12699" defTabSz="914309">
                <a:spcBef>
                  <a:spcPts val="305"/>
                </a:spcBef>
              </a:pPr>
              <a:r>
                <a:rPr kumimoji="0" sz="1100" kern="0" dirty="0">
                  <a:solidFill>
                    <a:srgbClr val="231F20"/>
                  </a:solidFill>
                  <a:latin typeface="A-OTF UD Shin Go Pro"/>
                  <a:cs typeface="A-OTF UD Shin Go Pro"/>
                </a:rPr>
                <a:t>～</a:t>
              </a:r>
              <a:endParaRPr kumimoji="0" sz="1100" kern="0" dirty="0">
                <a:solidFill>
                  <a:sysClr val="windowText" lastClr="000000"/>
                </a:solidFill>
                <a:latin typeface="A-OTF UD Shin Go Pro"/>
                <a:cs typeface="A-OTF UD Shin Go Pro"/>
              </a:endParaRPr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465313" y="1652647"/>
            <a:ext cx="6484311" cy="1487588"/>
          </a:xfrm>
          <a:prstGeom prst="rect">
            <a:avLst/>
          </a:prstGeom>
        </p:spPr>
        <p:txBody>
          <a:bodyPr vert="horz" wrap="square" lIns="0" tIns="12063" rIns="0" bIns="0" rtlCol="0">
            <a:spAutoFit/>
          </a:bodyPr>
          <a:lstStyle/>
          <a:p>
            <a:pPr marL="12699" defTabSz="914309">
              <a:spcBef>
                <a:spcPts val="95"/>
              </a:spcBef>
            </a:pPr>
            <a:r>
              <a:rPr kumimoji="0" sz="9599" b="1" kern="0" spc="-10" dirty="0">
                <a:solidFill>
                  <a:srgbClr val="262261"/>
                </a:solidFill>
                <a:latin typeface="Bodoni 72"/>
                <a:cs typeface="Bodoni 72"/>
              </a:rPr>
              <a:t>Fathe</a:t>
            </a:r>
            <a:r>
              <a:rPr kumimoji="0" sz="9599" b="1" kern="0" spc="-20" dirty="0">
                <a:solidFill>
                  <a:srgbClr val="262261"/>
                </a:solidFill>
                <a:latin typeface="Bodoni 72"/>
                <a:cs typeface="Bodoni 72"/>
              </a:rPr>
              <a:t>r</a:t>
            </a:r>
            <a:r>
              <a:rPr kumimoji="0" sz="6699" b="1" kern="0" spc="-685" dirty="0">
                <a:solidFill>
                  <a:srgbClr val="262261"/>
                </a:solidFill>
                <a:latin typeface="Bodoni 72"/>
                <a:cs typeface="Bodoni 72"/>
              </a:rPr>
              <a:t>’</a:t>
            </a:r>
            <a:r>
              <a:rPr kumimoji="0" sz="9599" b="1" kern="0" spc="-10" dirty="0">
                <a:solidFill>
                  <a:srgbClr val="262261"/>
                </a:solidFill>
                <a:latin typeface="Bodoni 72"/>
                <a:cs typeface="Bodoni 72"/>
              </a:rPr>
              <a:t>s</a:t>
            </a:r>
            <a:r>
              <a:rPr kumimoji="0" sz="9599" b="1" kern="0" spc="-220" dirty="0">
                <a:solidFill>
                  <a:srgbClr val="262261"/>
                </a:solidFill>
                <a:latin typeface="Bodoni 72"/>
                <a:cs typeface="Bodoni 72"/>
              </a:rPr>
              <a:t> </a:t>
            </a:r>
            <a:r>
              <a:rPr kumimoji="0" sz="9599" b="1" kern="0" spc="-25" dirty="0">
                <a:solidFill>
                  <a:srgbClr val="262261"/>
                </a:solidFill>
                <a:latin typeface="Bodoni 72"/>
                <a:cs typeface="Bodoni 72"/>
              </a:rPr>
              <a:t>DAY</a:t>
            </a:r>
            <a:endParaRPr kumimoji="0" sz="9599" kern="0" dirty="0">
              <a:solidFill>
                <a:sysClr val="windowText" lastClr="000000"/>
              </a:solidFill>
              <a:latin typeface="Bodoni 72"/>
              <a:cs typeface="Bodoni 72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643938" y="491911"/>
            <a:ext cx="2476140" cy="269201"/>
          </a:xfrm>
          <a:prstGeom prst="rect">
            <a:avLst/>
          </a:prstGeom>
        </p:spPr>
        <p:txBody>
          <a:bodyPr vert="horz" wrap="square" lIns="0" tIns="12698" rIns="0" bIns="0" rtlCol="0">
            <a:spAutoFit/>
          </a:bodyPr>
          <a:lstStyle/>
          <a:p>
            <a:pPr marL="12699" defTabSz="914309">
              <a:spcBef>
                <a:spcPts val="100"/>
              </a:spcBef>
            </a:pPr>
            <a:r>
              <a:rPr kumimoji="0" sz="1600" kern="0" dirty="0">
                <a:solidFill>
                  <a:srgbClr val="FFFFFF"/>
                </a:solidFill>
                <a:latin typeface="KozGoPr6N-Medium"/>
                <a:cs typeface="KozGoPr6N-Medium"/>
              </a:rPr>
              <a:t>日頃の感謝を最高の 1</a:t>
            </a:r>
            <a:r>
              <a:rPr kumimoji="0" sz="1600" kern="0" spc="-5" dirty="0">
                <a:solidFill>
                  <a:srgbClr val="FFFFFF"/>
                </a:solidFill>
                <a:latin typeface="KozGoPr6N-Medium"/>
                <a:cs typeface="KozGoPr6N-Medium"/>
              </a:rPr>
              <a:t> 杯で</a:t>
            </a:r>
            <a:endParaRPr kumimoji="0" sz="1600" kern="0">
              <a:solidFill>
                <a:sysClr val="windowText" lastClr="000000"/>
              </a:solidFill>
              <a:latin typeface="KozGoPr6N-Medium"/>
              <a:cs typeface="KozGoPr6N-Medium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07567" y="8693258"/>
            <a:ext cx="949503" cy="464997"/>
          </a:xfrm>
          <a:prstGeom prst="rect">
            <a:avLst/>
          </a:prstGeom>
        </p:spPr>
        <p:txBody>
          <a:bodyPr vert="horz" wrap="square" lIns="0" tIns="12698" rIns="0" bIns="0" rtlCol="0">
            <a:spAutoFit/>
          </a:bodyPr>
          <a:lstStyle/>
          <a:p>
            <a:pPr marL="12699" marR="5079" indent="7619" defTabSz="914309">
              <a:lnSpc>
                <a:spcPct val="113199"/>
              </a:lnSpc>
              <a:spcBef>
                <a:spcPts val="100"/>
              </a:spcBef>
            </a:pPr>
            <a:r>
              <a:rPr kumimoji="0" sz="1300" kern="0" spc="-60" dirty="0">
                <a:solidFill>
                  <a:srgbClr val="231F20"/>
                </a:solidFill>
                <a:latin typeface="A-OTF UD Shin Go Pro"/>
                <a:cs typeface="A-OTF UD Shin Go Pro"/>
              </a:rPr>
              <a:t>お申し込み</a:t>
            </a:r>
            <a:r>
              <a:rPr kumimoji="0" sz="1300" kern="0" spc="-95" dirty="0">
                <a:solidFill>
                  <a:srgbClr val="231F20"/>
                </a:solidFill>
                <a:latin typeface="A-OTF UD Shin Go Pro"/>
                <a:cs typeface="A-OTF UD Shin Go Pro"/>
              </a:rPr>
              <a:t>こちらから</a:t>
            </a:r>
            <a:endParaRPr kumimoji="0" sz="1300" kern="0">
              <a:solidFill>
                <a:sysClr val="windowText" lastClr="000000"/>
              </a:solidFill>
              <a:latin typeface="A-OTF UD Shin Go Pro"/>
              <a:cs typeface="A-OTF UD Shin Go Pro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540166" y="8762018"/>
            <a:ext cx="325708" cy="385389"/>
          </a:xfrm>
          <a:prstGeom prst="rect">
            <a:avLst/>
          </a:prstGeom>
        </p:spPr>
        <p:txBody>
          <a:bodyPr vert="horz" wrap="square" lIns="0" tIns="13968" rIns="0" bIns="0" rtlCol="0">
            <a:spAutoFit/>
          </a:bodyPr>
          <a:lstStyle/>
          <a:p>
            <a:pPr marL="12699" defTabSz="914309">
              <a:spcBef>
                <a:spcPts val="110"/>
              </a:spcBef>
            </a:pPr>
            <a:r>
              <a:rPr kumimoji="0" sz="2350" kern="0" spc="10" dirty="0">
                <a:solidFill>
                  <a:srgbClr val="231F20"/>
                </a:solidFill>
                <a:latin typeface="Kozuka Gothic Pr6N"/>
                <a:cs typeface="Kozuka Gothic Pr6N"/>
              </a:rPr>
              <a:t>▶</a:t>
            </a:r>
            <a:endParaRPr kumimoji="0" sz="2350" kern="0">
              <a:solidFill>
                <a:sysClr val="windowText" lastClr="000000"/>
              </a:solidFill>
              <a:latin typeface="Kozuka Gothic Pr6N"/>
              <a:cs typeface="Kozuka Gothic Pr6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988846" y="8719194"/>
            <a:ext cx="845696" cy="212848"/>
          </a:xfrm>
          <a:prstGeom prst="rect">
            <a:avLst/>
          </a:prstGeom>
        </p:spPr>
        <p:txBody>
          <a:bodyPr vert="horz" wrap="square" lIns="0" tIns="12698" rIns="0" bIns="0" rtlCol="0">
            <a:spAutoFit/>
          </a:bodyPr>
          <a:lstStyle/>
          <a:p>
            <a:pPr marL="12699" defTabSz="914309">
              <a:spcBef>
                <a:spcPts val="100"/>
              </a:spcBef>
            </a:pPr>
            <a:r>
              <a:rPr kumimoji="0" sz="1300" kern="0" spc="-25" dirty="0">
                <a:solidFill>
                  <a:srgbClr val="231F20"/>
                </a:solidFill>
                <a:latin typeface="A-OTF UD Shin Go Pro"/>
                <a:cs typeface="A-OTF UD Shin Go Pro"/>
              </a:rPr>
              <a:t>お電話での</a:t>
            </a:r>
            <a:endParaRPr kumimoji="0" sz="1300" kern="0">
              <a:solidFill>
                <a:sysClr val="windowText" lastClr="000000"/>
              </a:solidFill>
              <a:latin typeface="A-OTF UD Shin Go Pro"/>
              <a:cs typeface="A-OTF UD Shin Go Pro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2983725" y="8943376"/>
            <a:ext cx="683795" cy="212848"/>
          </a:xfrm>
          <a:prstGeom prst="rect">
            <a:avLst/>
          </a:prstGeom>
        </p:spPr>
        <p:txBody>
          <a:bodyPr vert="horz" wrap="square" lIns="0" tIns="12698" rIns="0" bIns="0" rtlCol="0">
            <a:spAutoFit/>
          </a:bodyPr>
          <a:lstStyle/>
          <a:p>
            <a:pPr marL="12699" defTabSz="914309">
              <a:spcBef>
                <a:spcPts val="100"/>
              </a:spcBef>
            </a:pPr>
            <a:r>
              <a:rPr kumimoji="0" sz="1300" kern="0" spc="-20" dirty="0">
                <a:solidFill>
                  <a:srgbClr val="231F20"/>
                </a:solidFill>
                <a:latin typeface="A-OTF UD Shin Go Pro"/>
                <a:cs typeface="A-OTF UD Shin Go Pro"/>
              </a:rPr>
              <a:t>ご予約は</a:t>
            </a:r>
            <a:endParaRPr kumimoji="0" sz="1300" kern="0">
              <a:solidFill>
                <a:sysClr val="windowText" lastClr="000000"/>
              </a:solidFill>
              <a:latin typeface="A-OTF UD Shin Go Pro"/>
              <a:cs typeface="A-OTF UD Shin Go Pro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4273970" y="8719408"/>
            <a:ext cx="2503441" cy="436816"/>
          </a:xfrm>
          <a:prstGeom prst="rect">
            <a:avLst/>
          </a:prstGeom>
        </p:spPr>
        <p:txBody>
          <a:bodyPr vert="horz" wrap="square" lIns="0" tIns="12698" rIns="0" bIns="0" rtlCol="0">
            <a:spAutoFit/>
          </a:bodyPr>
          <a:lstStyle/>
          <a:p>
            <a:pPr marL="12699" defTabSz="914309">
              <a:spcBef>
                <a:spcPts val="100"/>
              </a:spcBef>
            </a:pPr>
            <a:r>
              <a:rPr kumimoji="0" sz="2700" kern="0" dirty="0">
                <a:solidFill>
                  <a:srgbClr val="231F20"/>
                </a:solidFill>
                <a:latin typeface="A-OTF UD Shin Go Pro"/>
                <a:cs typeface="A-OTF UD Shin Go Pro"/>
              </a:rPr>
              <a:t>00-0000-</a:t>
            </a:r>
            <a:r>
              <a:rPr kumimoji="0" sz="2700" kern="0" spc="-20" dirty="0">
                <a:solidFill>
                  <a:srgbClr val="231F20"/>
                </a:solidFill>
                <a:latin typeface="A-OTF UD Shin Go Pro"/>
                <a:cs typeface="A-OTF UD Shin Go Pro"/>
              </a:rPr>
              <a:t>0000</a:t>
            </a:r>
            <a:endParaRPr kumimoji="0" sz="2700" kern="0" dirty="0">
              <a:solidFill>
                <a:sysClr val="windowText" lastClr="000000"/>
              </a:solidFill>
              <a:latin typeface="A-OTF UD Shin Go Pro"/>
              <a:cs typeface="A-OTF UD Shin Go Pro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797945" y="8762018"/>
            <a:ext cx="325708" cy="385389"/>
          </a:xfrm>
          <a:prstGeom prst="rect">
            <a:avLst/>
          </a:prstGeom>
        </p:spPr>
        <p:txBody>
          <a:bodyPr vert="horz" wrap="square" lIns="0" tIns="13968" rIns="0" bIns="0" rtlCol="0">
            <a:spAutoFit/>
          </a:bodyPr>
          <a:lstStyle/>
          <a:p>
            <a:pPr marL="12699" defTabSz="914309">
              <a:spcBef>
                <a:spcPts val="110"/>
              </a:spcBef>
            </a:pPr>
            <a:r>
              <a:rPr kumimoji="0" sz="2350" kern="0" spc="10" dirty="0">
                <a:solidFill>
                  <a:srgbClr val="231F20"/>
                </a:solidFill>
                <a:latin typeface="Kozuka Gothic Pr6N"/>
                <a:cs typeface="Kozuka Gothic Pr6N"/>
              </a:rPr>
              <a:t>▶</a:t>
            </a:r>
            <a:endParaRPr kumimoji="0" sz="2350" kern="0">
              <a:solidFill>
                <a:sysClr val="windowText" lastClr="000000"/>
              </a:solidFill>
              <a:latin typeface="Kozuka Gothic Pr6N"/>
              <a:cs typeface="Kozuka Gothic Pr6N"/>
            </a:endParaRPr>
          </a:p>
        </p:txBody>
      </p:sp>
      <p:pic>
        <p:nvPicPr>
          <p:cNvPr id="19" name="object 19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45377" y="410259"/>
            <a:ext cx="1206148" cy="1242300"/>
          </a:xfrm>
          <a:prstGeom prst="rect">
            <a:avLst/>
          </a:prstGeom>
        </p:spPr>
      </p:pic>
      <p:sp>
        <p:nvSpPr>
          <p:cNvPr id="20" name="object 20"/>
          <p:cNvSpPr/>
          <p:nvPr/>
        </p:nvSpPr>
        <p:spPr>
          <a:xfrm>
            <a:off x="2153" y="10799696"/>
            <a:ext cx="1905" cy="107298"/>
          </a:xfrm>
          <a:custGeom>
            <a:avLst/>
            <a:gdLst/>
            <a:ahLst/>
            <a:cxnLst/>
            <a:rect l="l" t="t" r="r" b="b"/>
            <a:pathLst>
              <a:path w="1905" h="107315">
                <a:moveTo>
                  <a:pt x="0" y="0"/>
                </a:moveTo>
                <a:lnTo>
                  <a:pt x="1333" y="0"/>
                </a:lnTo>
                <a:lnTo>
                  <a:pt x="1333" y="106735"/>
                </a:lnTo>
              </a:path>
            </a:pathLst>
          </a:custGeom>
          <a:ln w="380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914309"/>
            <a:endParaRPr kumimoji="0" sz="1800" kern="0">
              <a:solidFill>
                <a:sysClr val="windowText" lastClr="000000"/>
              </a:solidFill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2153" y="0"/>
            <a:ext cx="1905" cy="109839"/>
          </a:xfrm>
          <a:custGeom>
            <a:avLst/>
            <a:gdLst/>
            <a:ahLst/>
            <a:cxnLst/>
            <a:rect l="l" t="t" r="r" b="b"/>
            <a:pathLst>
              <a:path w="1905" h="109855">
                <a:moveTo>
                  <a:pt x="0" y="109269"/>
                </a:moveTo>
                <a:lnTo>
                  <a:pt x="1333" y="109269"/>
                </a:lnTo>
                <a:lnTo>
                  <a:pt x="1333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914309"/>
            <a:endParaRPr kumimoji="0" sz="1800" kern="0">
              <a:solidFill>
                <a:sysClr val="windowText" lastClr="000000"/>
              </a:solidFill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2153" y="0"/>
            <a:ext cx="109839" cy="1270"/>
          </a:xfrm>
          <a:custGeom>
            <a:avLst/>
            <a:gdLst/>
            <a:ahLst/>
            <a:cxnLst/>
            <a:rect l="l" t="t" r="r" b="b"/>
            <a:pathLst>
              <a:path w="109855" h="1270">
                <a:moveTo>
                  <a:pt x="109330" y="0"/>
                </a:moveTo>
                <a:lnTo>
                  <a:pt x="109330" y="1271"/>
                </a:lnTo>
                <a:lnTo>
                  <a:pt x="0" y="1271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914309"/>
            <a:endParaRPr kumimoji="0" sz="1800" kern="0">
              <a:solidFill>
                <a:sysClr val="windowText" lastClr="000000"/>
              </a:solidFill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7670367" y="0"/>
            <a:ext cx="106664" cy="1270"/>
          </a:xfrm>
          <a:custGeom>
            <a:avLst/>
            <a:gdLst/>
            <a:ahLst/>
            <a:cxnLst/>
            <a:rect l="l" t="t" r="r" b="b"/>
            <a:pathLst>
              <a:path w="106679" h="1270">
                <a:moveTo>
                  <a:pt x="0" y="0"/>
                </a:moveTo>
                <a:lnTo>
                  <a:pt x="0" y="1271"/>
                </a:lnTo>
                <a:lnTo>
                  <a:pt x="106663" y="1271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pPr defTabSz="914309"/>
            <a:endParaRPr kumimoji="0" sz="1800" kern="0">
              <a:solidFill>
                <a:sysClr val="windowText" lastClr="000000"/>
              </a:solidFill>
            </a:endParaRPr>
          </a:p>
        </p:txBody>
      </p:sp>
      <p:sp>
        <p:nvSpPr>
          <p:cNvPr id="36" name="object 10"/>
          <p:cNvSpPr/>
          <p:nvPr/>
        </p:nvSpPr>
        <p:spPr>
          <a:xfrm>
            <a:off x="1923919" y="8635871"/>
            <a:ext cx="798079" cy="798079"/>
          </a:xfrm>
          <a:custGeom>
            <a:avLst/>
            <a:gdLst/>
            <a:ahLst/>
            <a:cxnLst/>
            <a:rect l="l" t="t" r="r" b="b"/>
            <a:pathLst>
              <a:path w="798195" h="798195">
                <a:moveTo>
                  <a:pt x="797826" y="0"/>
                </a:moveTo>
                <a:lnTo>
                  <a:pt x="0" y="0"/>
                </a:lnTo>
                <a:lnTo>
                  <a:pt x="0" y="797826"/>
                </a:lnTo>
                <a:lnTo>
                  <a:pt x="797826" y="797826"/>
                </a:lnTo>
                <a:lnTo>
                  <a:pt x="79782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defTabSz="914309"/>
            <a:endParaRPr kumimoji="0" sz="1800" kern="0">
              <a:solidFill>
                <a:sysClr val="windowText" lastClr="000000"/>
              </a:solidFill>
            </a:endParaRPr>
          </a:p>
        </p:txBody>
      </p:sp>
      <p:pic>
        <p:nvPicPr>
          <p:cNvPr id="37" name="図 3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96299" y="8713130"/>
            <a:ext cx="647700" cy="647700"/>
          </a:xfrm>
          <a:prstGeom prst="rect">
            <a:avLst/>
          </a:prstGeom>
        </p:spPr>
      </p:pic>
      <p:grpSp>
        <p:nvGrpSpPr>
          <p:cNvPr id="40" name="図形グループ 39"/>
          <p:cNvGrpSpPr/>
          <p:nvPr/>
        </p:nvGrpSpPr>
        <p:grpSpPr>
          <a:xfrm>
            <a:off x="639244" y="3196544"/>
            <a:ext cx="1999959" cy="2396722"/>
            <a:chOff x="639244" y="3196544"/>
            <a:chExt cx="1999959" cy="2396722"/>
          </a:xfrm>
        </p:grpSpPr>
        <p:pic>
          <p:nvPicPr>
            <p:cNvPr id="24" name="object 24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39244" y="3196544"/>
              <a:ext cx="1999959" cy="1504730"/>
            </a:xfrm>
            <a:prstGeom prst="rect">
              <a:avLst/>
            </a:prstGeom>
          </p:spPr>
        </p:pic>
        <p:sp>
          <p:nvSpPr>
            <p:cNvPr id="30" name="object 30"/>
            <p:cNvSpPr txBox="1"/>
            <p:nvPr/>
          </p:nvSpPr>
          <p:spPr>
            <a:xfrm>
              <a:off x="656144" y="5294725"/>
              <a:ext cx="1970752" cy="298541"/>
            </a:xfrm>
            <a:prstGeom prst="rect">
              <a:avLst/>
            </a:prstGeom>
          </p:spPr>
          <p:txBody>
            <a:bodyPr vert="horz" wrap="square" lIns="0" tIns="12698" rIns="0" bIns="0" rtlCol="0">
              <a:spAutoFit/>
            </a:bodyPr>
            <a:lstStyle/>
            <a:p>
              <a:pPr marL="370168" marR="5079" indent="-358104" algn="ctr" defTabSz="914309">
                <a:lnSpc>
                  <a:spcPct val="111100"/>
                </a:lnSpc>
                <a:spcBef>
                  <a:spcPts val="140"/>
                </a:spcBef>
              </a:pPr>
              <a:r>
                <a:rPr kumimoji="0" sz="900" kern="0" spc="-75" dirty="0">
                  <a:solidFill>
                    <a:srgbClr val="231F20"/>
                  </a:solidFill>
                  <a:latin typeface="A-OTF UD Shin Go Pro"/>
                  <a:cs typeface="A-OTF UD Shin Go Pro"/>
                </a:rPr>
                <a:t>商品説明が入ります。商品説明が入りま</a:t>
              </a:r>
              <a:r>
                <a:rPr kumimoji="0" sz="900" kern="0" spc="-80" dirty="0">
                  <a:solidFill>
                    <a:srgbClr val="231F20"/>
                  </a:solidFill>
                  <a:latin typeface="A-OTF UD Shin Go Pro"/>
                  <a:cs typeface="A-OTF UD Shin Go Pro"/>
                </a:rPr>
                <a:t>す。商品説明が入ります。</a:t>
              </a:r>
              <a:endParaRPr kumimoji="0" sz="900" kern="0" dirty="0">
                <a:solidFill>
                  <a:sysClr val="windowText" lastClr="000000"/>
                </a:solidFill>
                <a:latin typeface="A-OTF UD Shin Go Pro"/>
                <a:cs typeface="A-OTF UD Shin Go Pro"/>
              </a:endParaRPr>
            </a:p>
          </p:txBody>
        </p:sp>
        <p:sp>
          <p:nvSpPr>
            <p:cNvPr id="38" name="object 30"/>
            <p:cNvSpPr txBox="1"/>
            <p:nvPr/>
          </p:nvSpPr>
          <p:spPr>
            <a:xfrm>
              <a:off x="656144" y="4744329"/>
              <a:ext cx="1970752" cy="179534"/>
            </a:xfrm>
            <a:prstGeom prst="rect">
              <a:avLst/>
            </a:prstGeom>
          </p:spPr>
          <p:txBody>
            <a:bodyPr vert="horz" wrap="square" lIns="0" tIns="12698" rIns="0" bIns="0" rtlCol="0">
              <a:spAutoFit/>
            </a:bodyPr>
            <a:lstStyle/>
            <a:p>
              <a:pPr marL="563189" defTabSz="914309">
                <a:lnSpc>
                  <a:spcPts val="1340"/>
                </a:lnSpc>
                <a:spcBef>
                  <a:spcPts val="100"/>
                </a:spcBef>
              </a:pPr>
              <a:r>
                <a:rPr kumimoji="0" sz="1200" b="1" kern="0" spc="-150" dirty="0">
                  <a:solidFill>
                    <a:srgbClr val="231F20"/>
                  </a:solidFill>
                  <a:latin typeface="AXIS Std"/>
                  <a:cs typeface="AXIS Std"/>
                </a:rPr>
                <a:t>父の日セット</a:t>
              </a:r>
              <a:endParaRPr kumimoji="0" sz="1200" kern="0" dirty="0">
                <a:solidFill>
                  <a:sysClr val="windowText" lastClr="000000"/>
                </a:solidFill>
                <a:latin typeface="AXIS Std"/>
                <a:cs typeface="AXIS Std"/>
              </a:endParaRPr>
            </a:p>
          </p:txBody>
        </p:sp>
        <p:sp>
          <p:nvSpPr>
            <p:cNvPr id="39" name="object 30"/>
            <p:cNvSpPr txBox="1"/>
            <p:nvPr/>
          </p:nvSpPr>
          <p:spPr>
            <a:xfrm>
              <a:off x="656144" y="4911566"/>
              <a:ext cx="1970752" cy="384719"/>
            </a:xfrm>
            <a:prstGeom prst="rect">
              <a:avLst/>
            </a:prstGeom>
          </p:spPr>
          <p:txBody>
            <a:bodyPr vert="horz" wrap="square" lIns="0" tIns="12698" rIns="0" bIns="0" rtlCol="0">
              <a:spAutoFit/>
            </a:bodyPr>
            <a:lstStyle/>
            <a:p>
              <a:pPr marL="459059" defTabSz="914309">
                <a:lnSpc>
                  <a:spcPts val="2900"/>
                </a:lnSpc>
              </a:pPr>
              <a:r>
                <a:rPr kumimoji="0" sz="1500" b="1" kern="0" spc="-100" dirty="0">
                  <a:solidFill>
                    <a:srgbClr val="231F20"/>
                  </a:solidFill>
                  <a:latin typeface="AXIS Std"/>
                  <a:cs typeface="AXIS Std"/>
                </a:rPr>
                <a:t>¥</a:t>
              </a:r>
              <a:r>
                <a:rPr kumimoji="0" sz="3750" b="1" kern="0" spc="-150" baseline="-2222" dirty="0">
                  <a:solidFill>
                    <a:srgbClr val="231F20"/>
                  </a:solidFill>
                  <a:latin typeface="DINPro"/>
                  <a:cs typeface="DINPro"/>
                </a:rPr>
                <a:t>980</a:t>
              </a:r>
              <a:r>
                <a:rPr kumimoji="0" sz="1000" b="1" kern="0" spc="-100" dirty="0">
                  <a:solidFill>
                    <a:srgbClr val="231F20"/>
                  </a:solidFill>
                  <a:latin typeface="AXIS Std"/>
                  <a:cs typeface="AXIS Std"/>
                </a:rPr>
                <a:t>（</a:t>
              </a:r>
              <a:r>
                <a:rPr kumimoji="0" sz="1000" b="1" kern="0" spc="-10" dirty="0">
                  <a:solidFill>
                    <a:srgbClr val="231F20"/>
                  </a:solidFill>
                  <a:latin typeface="AXIS Std"/>
                  <a:cs typeface="AXIS Std"/>
                </a:rPr>
                <a:t>税込</a:t>
              </a:r>
              <a:r>
                <a:rPr kumimoji="0" sz="1000" b="1" kern="0" spc="-50" dirty="0">
                  <a:solidFill>
                    <a:srgbClr val="231F20"/>
                  </a:solidFill>
                  <a:latin typeface="AXIS Std"/>
                  <a:cs typeface="AXIS Std"/>
                </a:rPr>
                <a:t>）</a:t>
              </a:r>
              <a:endParaRPr kumimoji="0" sz="1000" kern="0" dirty="0">
                <a:solidFill>
                  <a:sysClr val="windowText" lastClr="000000"/>
                </a:solidFill>
                <a:latin typeface="AXIS Std"/>
                <a:cs typeface="AXIS Std"/>
              </a:endParaRPr>
            </a:p>
          </p:txBody>
        </p:sp>
      </p:grpSp>
      <p:grpSp>
        <p:nvGrpSpPr>
          <p:cNvPr id="41" name="図形グループ 40"/>
          <p:cNvGrpSpPr/>
          <p:nvPr/>
        </p:nvGrpSpPr>
        <p:grpSpPr>
          <a:xfrm>
            <a:off x="2887769" y="3196544"/>
            <a:ext cx="1999959" cy="2396722"/>
            <a:chOff x="639244" y="3196544"/>
            <a:chExt cx="1999959" cy="2396722"/>
          </a:xfrm>
        </p:grpSpPr>
        <p:pic>
          <p:nvPicPr>
            <p:cNvPr id="42" name="object 24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39244" y="3196544"/>
              <a:ext cx="1999959" cy="1504730"/>
            </a:xfrm>
            <a:prstGeom prst="rect">
              <a:avLst/>
            </a:prstGeom>
          </p:spPr>
        </p:pic>
        <p:sp>
          <p:nvSpPr>
            <p:cNvPr id="43" name="object 30"/>
            <p:cNvSpPr txBox="1"/>
            <p:nvPr/>
          </p:nvSpPr>
          <p:spPr>
            <a:xfrm>
              <a:off x="656144" y="5294725"/>
              <a:ext cx="1970752" cy="298541"/>
            </a:xfrm>
            <a:prstGeom prst="rect">
              <a:avLst/>
            </a:prstGeom>
          </p:spPr>
          <p:txBody>
            <a:bodyPr vert="horz" wrap="square" lIns="0" tIns="12698" rIns="0" bIns="0" rtlCol="0">
              <a:spAutoFit/>
            </a:bodyPr>
            <a:lstStyle/>
            <a:p>
              <a:pPr marL="370168" marR="5079" indent="-358104" algn="ctr" defTabSz="914309">
                <a:lnSpc>
                  <a:spcPct val="111100"/>
                </a:lnSpc>
                <a:spcBef>
                  <a:spcPts val="140"/>
                </a:spcBef>
              </a:pPr>
              <a:r>
                <a:rPr kumimoji="0" sz="900" kern="0" spc="-75" dirty="0">
                  <a:solidFill>
                    <a:srgbClr val="231F20"/>
                  </a:solidFill>
                  <a:latin typeface="A-OTF UD Shin Go Pro"/>
                  <a:cs typeface="A-OTF UD Shin Go Pro"/>
                </a:rPr>
                <a:t>商品説明が入ります。商品説明が入りま</a:t>
              </a:r>
              <a:r>
                <a:rPr kumimoji="0" sz="900" kern="0" spc="-80" dirty="0">
                  <a:solidFill>
                    <a:srgbClr val="231F20"/>
                  </a:solidFill>
                  <a:latin typeface="A-OTF UD Shin Go Pro"/>
                  <a:cs typeface="A-OTF UD Shin Go Pro"/>
                </a:rPr>
                <a:t>す。商品説明が入ります。</a:t>
              </a:r>
              <a:endParaRPr kumimoji="0" sz="900" kern="0" dirty="0">
                <a:solidFill>
                  <a:sysClr val="windowText" lastClr="000000"/>
                </a:solidFill>
                <a:latin typeface="A-OTF UD Shin Go Pro"/>
                <a:cs typeface="A-OTF UD Shin Go Pro"/>
              </a:endParaRPr>
            </a:p>
          </p:txBody>
        </p:sp>
        <p:sp>
          <p:nvSpPr>
            <p:cNvPr id="44" name="object 30"/>
            <p:cNvSpPr txBox="1"/>
            <p:nvPr/>
          </p:nvSpPr>
          <p:spPr>
            <a:xfrm>
              <a:off x="656144" y="4744329"/>
              <a:ext cx="1970752" cy="179534"/>
            </a:xfrm>
            <a:prstGeom prst="rect">
              <a:avLst/>
            </a:prstGeom>
          </p:spPr>
          <p:txBody>
            <a:bodyPr vert="horz" wrap="square" lIns="0" tIns="12698" rIns="0" bIns="0" rtlCol="0">
              <a:spAutoFit/>
            </a:bodyPr>
            <a:lstStyle/>
            <a:p>
              <a:pPr marL="563189" defTabSz="914309">
                <a:lnSpc>
                  <a:spcPts val="1340"/>
                </a:lnSpc>
                <a:spcBef>
                  <a:spcPts val="100"/>
                </a:spcBef>
              </a:pPr>
              <a:r>
                <a:rPr kumimoji="0" sz="1200" b="1" kern="0" spc="-150" dirty="0">
                  <a:solidFill>
                    <a:srgbClr val="231F20"/>
                  </a:solidFill>
                  <a:latin typeface="AXIS Std"/>
                  <a:cs typeface="AXIS Std"/>
                </a:rPr>
                <a:t>父の日セット</a:t>
              </a:r>
              <a:endParaRPr kumimoji="0" sz="1200" kern="0" dirty="0">
                <a:solidFill>
                  <a:sysClr val="windowText" lastClr="000000"/>
                </a:solidFill>
                <a:latin typeface="AXIS Std"/>
                <a:cs typeface="AXIS Std"/>
              </a:endParaRPr>
            </a:p>
          </p:txBody>
        </p:sp>
        <p:sp>
          <p:nvSpPr>
            <p:cNvPr id="45" name="object 30"/>
            <p:cNvSpPr txBox="1"/>
            <p:nvPr/>
          </p:nvSpPr>
          <p:spPr>
            <a:xfrm>
              <a:off x="656144" y="4911566"/>
              <a:ext cx="1970752" cy="384719"/>
            </a:xfrm>
            <a:prstGeom prst="rect">
              <a:avLst/>
            </a:prstGeom>
          </p:spPr>
          <p:txBody>
            <a:bodyPr vert="horz" wrap="square" lIns="0" tIns="12698" rIns="0" bIns="0" rtlCol="0">
              <a:spAutoFit/>
            </a:bodyPr>
            <a:lstStyle/>
            <a:p>
              <a:pPr marL="459059" defTabSz="914309">
                <a:lnSpc>
                  <a:spcPts val="2900"/>
                </a:lnSpc>
              </a:pPr>
              <a:r>
                <a:rPr kumimoji="0" sz="1500" b="1" kern="0" spc="-100" dirty="0">
                  <a:solidFill>
                    <a:srgbClr val="231F20"/>
                  </a:solidFill>
                  <a:latin typeface="AXIS Std"/>
                  <a:cs typeface="AXIS Std"/>
                </a:rPr>
                <a:t>¥</a:t>
              </a:r>
              <a:r>
                <a:rPr kumimoji="0" sz="3750" b="1" kern="0" spc="-150" baseline="-2222" dirty="0">
                  <a:solidFill>
                    <a:srgbClr val="231F20"/>
                  </a:solidFill>
                  <a:latin typeface="DINPro"/>
                  <a:cs typeface="DINPro"/>
                </a:rPr>
                <a:t>980</a:t>
              </a:r>
              <a:r>
                <a:rPr kumimoji="0" sz="1000" b="1" kern="0" spc="-100" dirty="0">
                  <a:solidFill>
                    <a:srgbClr val="231F20"/>
                  </a:solidFill>
                  <a:latin typeface="AXIS Std"/>
                  <a:cs typeface="AXIS Std"/>
                </a:rPr>
                <a:t>（</a:t>
              </a:r>
              <a:r>
                <a:rPr kumimoji="0" sz="1000" b="1" kern="0" spc="-10" dirty="0">
                  <a:solidFill>
                    <a:srgbClr val="231F20"/>
                  </a:solidFill>
                  <a:latin typeface="AXIS Std"/>
                  <a:cs typeface="AXIS Std"/>
                </a:rPr>
                <a:t>税込</a:t>
              </a:r>
              <a:r>
                <a:rPr kumimoji="0" sz="1000" b="1" kern="0" spc="-50" dirty="0">
                  <a:solidFill>
                    <a:srgbClr val="231F20"/>
                  </a:solidFill>
                  <a:latin typeface="AXIS Std"/>
                  <a:cs typeface="AXIS Std"/>
                </a:rPr>
                <a:t>）</a:t>
              </a:r>
              <a:endParaRPr kumimoji="0" sz="1000" kern="0" dirty="0">
                <a:solidFill>
                  <a:sysClr val="windowText" lastClr="000000"/>
                </a:solidFill>
                <a:latin typeface="AXIS Std"/>
                <a:cs typeface="AXIS Std"/>
              </a:endParaRPr>
            </a:p>
          </p:txBody>
        </p:sp>
      </p:grpSp>
      <p:grpSp>
        <p:nvGrpSpPr>
          <p:cNvPr id="46" name="図形グループ 45"/>
          <p:cNvGrpSpPr/>
          <p:nvPr/>
        </p:nvGrpSpPr>
        <p:grpSpPr>
          <a:xfrm>
            <a:off x="5136293" y="3196544"/>
            <a:ext cx="1999959" cy="2396722"/>
            <a:chOff x="639244" y="3196544"/>
            <a:chExt cx="1999959" cy="2396722"/>
          </a:xfrm>
        </p:grpSpPr>
        <p:pic>
          <p:nvPicPr>
            <p:cNvPr id="47" name="object 24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39244" y="3196544"/>
              <a:ext cx="1999959" cy="1504730"/>
            </a:xfrm>
            <a:prstGeom prst="rect">
              <a:avLst/>
            </a:prstGeom>
          </p:spPr>
        </p:pic>
        <p:sp>
          <p:nvSpPr>
            <p:cNvPr id="48" name="object 30"/>
            <p:cNvSpPr txBox="1"/>
            <p:nvPr/>
          </p:nvSpPr>
          <p:spPr>
            <a:xfrm>
              <a:off x="656144" y="5294725"/>
              <a:ext cx="1970752" cy="298541"/>
            </a:xfrm>
            <a:prstGeom prst="rect">
              <a:avLst/>
            </a:prstGeom>
          </p:spPr>
          <p:txBody>
            <a:bodyPr vert="horz" wrap="square" lIns="0" tIns="12698" rIns="0" bIns="0" rtlCol="0">
              <a:spAutoFit/>
            </a:bodyPr>
            <a:lstStyle/>
            <a:p>
              <a:pPr marL="370168" marR="5079" indent="-358104" algn="ctr" defTabSz="914309">
                <a:lnSpc>
                  <a:spcPct val="111100"/>
                </a:lnSpc>
                <a:spcBef>
                  <a:spcPts val="140"/>
                </a:spcBef>
              </a:pPr>
              <a:r>
                <a:rPr kumimoji="0" sz="900" kern="0" spc="-75" dirty="0">
                  <a:solidFill>
                    <a:srgbClr val="231F20"/>
                  </a:solidFill>
                  <a:latin typeface="A-OTF UD Shin Go Pro"/>
                  <a:cs typeface="A-OTF UD Shin Go Pro"/>
                </a:rPr>
                <a:t>商品説明が入ります。商品説明が入りま</a:t>
              </a:r>
              <a:r>
                <a:rPr kumimoji="0" sz="900" kern="0" spc="-80" dirty="0">
                  <a:solidFill>
                    <a:srgbClr val="231F20"/>
                  </a:solidFill>
                  <a:latin typeface="A-OTF UD Shin Go Pro"/>
                  <a:cs typeface="A-OTF UD Shin Go Pro"/>
                </a:rPr>
                <a:t>す。商品説明が入ります。</a:t>
              </a:r>
              <a:endParaRPr kumimoji="0" sz="900" kern="0" dirty="0">
                <a:solidFill>
                  <a:sysClr val="windowText" lastClr="000000"/>
                </a:solidFill>
                <a:latin typeface="A-OTF UD Shin Go Pro"/>
                <a:cs typeface="A-OTF UD Shin Go Pro"/>
              </a:endParaRPr>
            </a:p>
          </p:txBody>
        </p:sp>
        <p:sp>
          <p:nvSpPr>
            <p:cNvPr id="49" name="object 30"/>
            <p:cNvSpPr txBox="1"/>
            <p:nvPr/>
          </p:nvSpPr>
          <p:spPr>
            <a:xfrm>
              <a:off x="656144" y="4744329"/>
              <a:ext cx="1970752" cy="179534"/>
            </a:xfrm>
            <a:prstGeom prst="rect">
              <a:avLst/>
            </a:prstGeom>
          </p:spPr>
          <p:txBody>
            <a:bodyPr vert="horz" wrap="square" lIns="0" tIns="12698" rIns="0" bIns="0" rtlCol="0">
              <a:spAutoFit/>
            </a:bodyPr>
            <a:lstStyle/>
            <a:p>
              <a:pPr marL="563189" defTabSz="914309">
                <a:lnSpc>
                  <a:spcPts val="1340"/>
                </a:lnSpc>
                <a:spcBef>
                  <a:spcPts val="100"/>
                </a:spcBef>
              </a:pPr>
              <a:r>
                <a:rPr kumimoji="0" sz="1200" b="1" kern="0" spc="-150" dirty="0">
                  <a:solidFill>
                    <a:srgbClr val="231F20"/>
                  </a:solidFill>
                  <a:latin typeface="AXIS Std"/>
                  <a:cs typeface="AXIS Std"/>
                </a:rPr>
                <a:t>父の日セット</a:t>
              </a:r>
              <a:endParaRPr kumimoji="0" sz="1200" kern="0" dirty="0">
                <a:solidFill>
                  <a:sysClr val="windowText" lastClr="000000"/>
                </a:solidFill>
                <a:latin typeface="AXIS Std"/>
                <a:cs typeface="AXIS Std"/>
              </a:endParaRPr>
            </a:p>
          </p:txBody>
        </p:sp>
        <p:sp>
          <p:nvSpPr>
            <p:cNvPr id="50" name="object 30"/>
            <p:cNvSpPr txBox="1"/>
            <p:nvPr/>
          </p:nvSpPr>
          <p:spPr>
            <a:xfrm>
              <a:off x="656144" y="4911566"/>
              <a:ext cx="1970752" cy="384719"/>
            </a:xfrm>
            <a:prstGeom prst="rect">
              <a:avLst/>
            </a:prstGeom>
          </p:spPr>
          <p:txBody>
            <a:bodyPr vert="horz" wrap="square" lIns="0" tIns="12698" rIns="0" bIns="0" rtlCol="0">
              <a:spAutoFit/>
            </a:bodyPr>
            <a:lstStyle/>
            <a:p>
              <a:pPr marL="459059" defTabSz="914309">
                <a:lnSpc>
                  <a:spcPts val="2900"/>
                </a:lnSpc>
              </a:pPr>
              <a:r>
                <a:rPr kumimoji="0" sz="1500" b="1" kern="0" spc="-100" dirty="0">
                  <a:solidFill>
                    <a:srgbClr val="231F20"/>
                  </a:solidFill>
                  <a:latin typeface="AXIS Std"/>
                  <a:cs typeface="AXIS Std"/>
                </a:rPr>
                <a:t>¥</a:t>
              </a:r>
              <a:r>
                <a:rPr kumimoji="0" sz="3750" b="1" kern="0" spc="-150" baseline="-2222" dirty="0">
                  <a:solidFill>
                    <a:srgbClr val="231F20"/>
                  </a:solidFill>
                  <a:latin typeface="DINPro"/>
                  <a:cs typeface="DINPro"/>
                </a:rPr>
                <a:t>980</a:t>
              </a:r>
              <a:r>
                <a:rPr kumimoji="0" sz="1000" b="1" kern="0" spc="-100" dirty="0">
                  <a:solidFill>
                    <a:srgbClr val="231F20"/>
                  </a:solidFill>
                  <a:latin typeface="AXIS Std"/>
                  <a:cs typeface="AXIS Std"/>
                </a:rPr>
                <a:t>（</a:t>
              </a:r>
              <a:r>
                <a:rPr kumimoji="0" sz="1000" b="1" kern="0" spc="-10" dirty="0">
                  <a:solidFill>
                    <a:srgbClr val="231F20"/>
                  </a:solidFill>
                  <a:latin typeface="AXIS Std"/>
                  <a:cs typeface="AXIS Std"/>
                </a:rPr>
                <a:t>税込</a:t>
              </a:r>
              <a:r>
                <a:rPr kumimoji="0" sz="1000" b="1" kern="0" spc="-50" dirty="0">
                  <a:solidFill>
                    <a:srgbClr val="231F20"/>
                  </a:solidFill>
                  <a:latin typeface="AXIS Std"/>
                  <a:cs typeface="AXIS Std"/>
                </a:rPr>
                <a:t>）</a:t>
              </a:r>
              <a:endParaRPr kumimoji="0" sz="1000" kern="0" dirty="0">
                <a:solidFill>
                  <a:sysClr val="windowText" lastClr="000000"/>
                </a:solidFill>
                <a:latin typeface="AXIS Std"/>
                <a:cs typeface="AXIS Std"/>
              </a:endParaRPr>
            </a:p>
          </p:txBody>
        </p:sp>
      </p:grpSp>
      <p:grpSp>
        <p:nvGrpSpPr>
          <p:cNvPr id="51" name="図形グループ 50"/>
          <p:cNvGrpSpPr/>
          <p:nvPr/>
        </p:nvGrpSpPr>
        <p:grpSpPr>
          <a:xfrm>
            <a:off x="639244" y="5827318"/>
            <a:ext cx="1999959" cy="2396722"/>
            <a:chOff x="639244" y="3196544"/>
            <a:chExt cx="1999959" cy="2396722"/>
          </a:xfrm>
        </p:grpSpPr>
        <p:pic>
          <p:nvPicPr>
            <p:cNvPr id="52" name="object 24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39244" y="3196544"/>
              <a:ext cx="1999959" cy="1504730"/>
            </a:xfrm>
            <a:prstGeom prst="rect">
              <a:avLst/>
            </a:prstGeom>
          </p:spPr>
        </p:pic>
        <p:sp>
          <p:nvSpPr>
            <p:cNvPr id="53" name="object 30"/>
            <p:cNvSpPr txBox="1"/>
            <p:nvPr/>
          </p:nvSpPr>
          <p:spPr>
            <a:xfrm>
              <a:off x="656144" y="5294725"/>
              <a:ext cx="1970752" cy="298541"/>
            </a:xfrm>
            <a:prstGeom prst="rect">
              <a:avLst/>
            </a:prstGeom>
          </p:spPr>
          <p:txBody>
            <a:bodyPr vert="horz" wrap="square" lIns="0" tIns="12698" rIns="0" bIns="0" rtlCol="0">
              <a:spAutoFit/>
            </a:bodyPr>
            <a:lstStyle/>
            <a:p>
              <a:pPr marL="370168" marR="5079" indent="-358104" algn="ctr" defTabSz="914309">
                <a:lnSpc>
                  <a:spcPct val="111100"/>
                </a:lnSpc>
                <a:spcBef>
                  <a:spcPts val="140"/>
                </a:spcBef>
              </a:pPr>
              <a:r>
                <a:rPr kumimoji="0" sz="900" kern="0" spc="-75" dirty="0">
                  <a:solidFill>
                    <a:srgbClr val="231F20"/>
                  </a:solidFill>
                  <a:latin typeface="A-OTF UD Shin Go Pro"/>
                  <a:cs typeface="A-OTF UD Shin Go Pro"/>
                </a:rPr>
                <a:t>商品説明が入ります。商品説明が入りま</a:t>
              </a:r>
              <a:r>
                <a:rPr kumimoji="0" sz="900" kern="0" spc="-80" dirty="0">
                  <a:solidFill>
                    <a:srgbClr val="231F20"/>
                  </a:solidFill>
                  <a:latin typeface="A-OTF UD Shin Go Pro"/>
                  <a:cs typeface="A-OTF UD Shin Go Pro"/>
                </a:rPr>
                <a:t>す。商品説明が入ります。</a:t>
              </a:r>
              <a:endParaRPr kumimoji="0" sz="900" kern="0" dirty="0">
                <a:solidFill>
                  <a:sysClr val="windowText" lastClr="000000"/>
                </a:solidFill>
                <a:latin typeface="A-OTF UD Shin Go Pro"/>
                <a:cs typeface="A-OTF UD Shin Go Pro"/>
              </a:endParaRPr>
            </a:p>
          </p:txBody>
        </p:sp>
        <p:sp>
          <p:nvSpPr>
            <p:cNvPr id="54" name="object 30"/>
            <p:cNvSpPr txBox="1"/>
            <p:nvPr/>
          </p:nvSpPr>
          <p:spPr>
            <a:xfrm>
              <a:off x="656144" y="4744329"/>
              <a:ext cx="1970752" cy="179534"/>
            </a:xfrm>
            <a:prstGeom prst="rect">
              <a:avLst/>
            </a:prstGeom>
          </p:spPr>
          <p:txBody>
            <a:bodyPr vert="horz" wrap="square" lIns="0" tIns="12698" rIns="0" bIns="0" rtlCol="0">
              <a:spAutoFit/>
            </a:bodyPr>
            <a:lstStyle/>
            <a:p>
              <a:pPr marL="563189" defTabSz="914309">
                <a:lnSpc>
                  <a:spcPts val="1340"/>
                </a:lnSpc>
                <a:spcBef>
                  <a:spcPts val="100"/>
                </a:spcBef>
              </a:pPr>
              <a:r>
                <a:rPr kumimoji="0" sz="1200" b="1" kern="0" spc="-150" dirty="0">
                  <a:solidFill>
                    <a:srgbClr val="231F20"/>
                  </a:solidFill>
                  <a:latin typeface="AXIS Std"/>
                  <a:cs typeface="AXIS Std"/>
                </a:rPr>
                <a:t>父の日セット</a:t>
              </a:r>
              <a:endParaRPr kumimoji="0" sz="1200" kern="0" dirty="0">
                <a:solidFill>
                  <a:sysClr val="windowText" lastClr="000000"/>
                </a:solidFill>
                <a:latin typeface="AXIS Std"/>
                <a:cs typeface="AXIS Std"/>
              </a:endParaRPr>
            </a:p>
          </p:txBody>
        </p:sp>
        <p:sp>
          <p:nvSpPr>
            <p:cNvPr id="55" name="object 30"/>
            <p:cNvSpPr txBox="1"/>
            <p:nvPr/>
          </p:nvSpPr>
          <p:spPr>
            <a:xfrm>
              <a:off x="656144" y="4911566"/>
              <a:ext cx="1970752" cy="384719"/>
            </a:xfrm>
            <a:prstGeom prst="rect">
              <a:avLst/>
            </a:prstGeom>
          </p:spPr>
          <p:txBody>
            <a:bodyPr vert="horz" wrap="square" lIns="0" tIns="12698" rIns="0" bIns="0" rtlCol="0">
              <a:spAutoFit/>
            </a:bodyPr>
            <a:lstStyle/>
            <a:p>
              <a:pPr marL="459059" defTabSz="914309">
                <a:lnSpc>
                  <a:spcPts val="2900"/>
                </a:lnSpc>
              </a:pPr>
              <a:r>
                <a:rPr kumimoji="0" sz="1500" b="1" kern="0" spc="-100" dirty="0">
                  <a:solidFill>
                    <a:srgbClr val="231F20"/>
                  </a:solidFill>
                  <a:latin typeface="AXIS Std"/>
                  <a:cs typeface="AXIS Std"/>
                </a:rPr>
                <a:t>¥</a:t>
              </a:r>
              <a:r>
                <a:rPr kumimoji="0" sz="3750" b="1" kern="0" spc="-150" baseline="-2222" dirty="0">
                  <a:solidFill>
                    <a:srgbClr val="231F20"/>
                  </a:solidFill>
                  <a:latin typeface="DINPro"/>
                  <a:cs typeface="DINPro"/>
                </a:rPr>
                <a:t>980</a:t>
              </a:r>
              <a:r>
                <a:rPr kumimoji="0" sz="1000" b="1" kern="0" spc="-100" dirty="0">
                  <a:solidFill>
                    <a:srgbClr val="231F20"/>
                  </a:solidFill>
                  <a:latin typeface="AXIS Std"/>
                  <a:cs typeface="AXIS Std"/>
                </a:rPr>
                <a:t>（</a:t>
              </a:r>
              <a:r>
                <a:rPr kumimoji="0" sz="1000" b="1" kern="0" spc="-10" dirty="0">
                  <a:solidFill>
                    <a:srgbClr val="231F20"/>
                  </a:solidFill>
                  <a:latin typeface="AXIS Std"/>
                  <a:cs typeface="AXIS Std"/>
                </a:rPr>
                <a:t>税込</a:t>
              </a:r>
              <a:r>
                <a:rPr kumimoji="0" sz="1000" b="1" kern="0" spc="-50" dirty="0">
                  <a:solidFill>
                    <a:srgbClr val="231F20"/>
                  </a:solidFill>
                  <a:latin typeface="AXIS Std"/>
                  <a:cs typeface="AXIS Std"/>
                </a:rPr>
                <a:t>）</a:t>
              </a:r>
              <a:endParaRPr kumimoji="0" sz="1000" kern="0" dirty="0">
                <a:solidFill>
                  <a:sysClr val="windowText" lastClr="000000"/>
                </a:solidFill>
                <a:latin typeface="AXIS Std"/>
                <a:cs typeface="AXIS Std"/>
              </a:endParaRPr>
            </a:p>
          </p:txBody>
        </p:sp>
      </p:grpSp>
      <p:grpSp>
        <p:nvGrpSpPr>
          <p:cNvPr id="56" name="図形グループ 55"/>
          <p:cNvGrpSpPr/>
          <p:nvPr/>
        </p:nvGrpSpPr>
        <p:grpSpPr>
          <a:xfrm>
            <a:off x="2887769" y="5827318"/>
            <a:ext cx="1999959" cy="2396722"/>
            <a:chOff x="639244" y="3196544"/>
            <a:chExt cx="1999959" cy="2396722"/>
          </a:xfrm>
        </p:grpSpPr>
        <p:pic>
          <p:nvPicPr>
            <p:cNvPr id="57" name="object 24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39244" y="3196544"/>
              <a:ext cx="1999959" cy="1504730"/>
            </a:xfrm>
            <a:prstGeom prst="rect">
              <a:avLst/>
            </a:prstGeom>
          </p:spPr>
        </p:pic>
        <p:sp>
          <p:nvSpPr>
            <p:cNvPr id="58" name="object 30"/>
            <p:cNvSpPr txBox="1"/>
            <p:nvPr/>
          </p:nvSpPr>
          <p:spPr>
            <a:xfrm>
              <a:off x="656144" y="5294725"/>
              <a:ext cx="1970752" cy="298541"/>
            </a:xfrm>
            <a:prstGeom prst="rect">
              <a:avLst/>
            </a:prstGeom>
          </p:spPr>
          <p:txBody>
            <a:bodyPr vert="horz" wrap="square" lIns="0" tIns="12698" rIns="0" bIns="0" rtlCol="0">
              <a:spAutoFit/>
            </a:bodyPr>
            <a:lstStyle/>
            <a:p>
              <a:pPr marL="370168" marR="5079" indent="-358104" algn="ctr" defTabSz="914309">
                <a:lnSpc>
                  <a:spcPct val="111100"/>
                </a:lnSpc>
                <a:spcBef>
                  <a:spcPts val="140"/>
                </a:spcBef>
              </a:pPr>
              <a:r>
                <a:rPr kumimoji="0" sz="900" kern="0" spc="-75" dirty="0">
                  <a:solidFill>
                    <a:srgbClr val="231F20"/>
                  </a:solidFill>
                  <a:latin typeface="A-OTF UD Shin Go Pro"/>
                  <a:cs typeface="A-OTF UD Shin Go Pro"/>
                </a:rPr>
                <a:t>商品説明が入ります。商品説明が入りま</a:t>
              </a:r>
              <a:r>
                <a:rPr kumimoji="0" sz="900" kern="0" spc="-80" dirty="0">
                  <a:solidFill>
                    <a:srgbClr val="231F20"/>
                  </a:solidFill>
                  <a:latin typeface="A-OTF UD Shin Go Pro"/>
                  <a:cs typeface="A-OTF UD Shin Go Pro"/>
                </a:rPr>
                <a:t>す。商品説明が入ります。</a:t>
              </a:r>
              <a:endParaRPr kumimoji="0" sz="900" kern="0" dirty="0">
                <a:solidFill>
                  <a:sysClr val="windowText" lastClr="000000"/>
                </a:solidFill>
                <a:latin typeface="A-OTF UD Shin Go Pro"/>
                <a:cs typeface="A-OTF UD Shin Go Pro"/>
              </a:endParaRPr>
            </a:p>
          </p:txBody>
        </p:sp>
        <p:sp>
          <p:nvSpPr>
            <p:cNvPr id="59" name="object 30"/>
            <p:cNvSpPr txBox="1"/>
            <p:nvPr/>
          </p:nvSpPr>
          <p:spPr>
            <a:xfrm>
              <a:off x="656144" y="4744329"/>
              <a:ext cx="1970752" cy="179534"/>
            </a:xfrm>
            <a:prstGeom prst="rect">
              <a:avLst/>
            </a:prstGeom>
          </p:spPr>
          <p:txBody>
            <a:bodyPr vert="horz" wrap="square" lIns="0" tIns="12698" rIns="0" bIns="0" rtlCol="0">
              <a:spAutoFit/>
            </a:bodyPr>
            <a:lstStyle/>
            <a:p>
              <a:pPr marL="563189" defTabSz="914309">
                <a:lnSpc>
                  <a:spcPts val="1340"/>
                </a:lnSpc>
                <a:spcBef>
                  <a:spcPts val="100"/>
                </a:spcBef>
              </a:pPr>
              <a:r>
                <a:rPr kumimoji="0" sz="1200" b="1" kern="0" spc="-150" dirty="0">
                  <a:solidFill>
                    <a:srgbClr val="231F20"/>
                  </a:solidFill>
                  <a:latin typeface="AXIS Std"/>
                  <a:cs typeface="AXIS Std"/>
                </a:rPr>
                <a:t>父の日セット</a:t>
              </a:r>
              <a:endParaRPr kumimoji="0" sz="1200" kern="0" dirty="0">
                <a:solidFill>
                  <a:sysClr val="windowText" lastClr="000000"/>
                </a:solidFill>
                <a:latin typeface="AXIS Std"/>
                <a:cs typeface="AXIS Std"/>
              </a:endParaRPr>
            </a:p>
          </p:txBody>
        </p:sp>
        <p:sp>
          <p:nvSpPr>
            <p:cNvPr id="60" name="object 30"/>
            <p:cNvSpPr txBox="1"/>
            <p:nvPr/>
          </p:nvSpPr>
          <p:spPr>
            <a:xfrm>
              <a:off x="656144" y="4911566"/>
              <a:ext cx="1970752" cy="384719"/>
            </a:xfrm>
            <a:prstGeom prst="rect">
              <a:avLst/>
            </a:prstGeom>
          </p:spPr>
          <p:txBody>
            <a:bodyPr vert="horz" wrap="square" lIns="0" tIns="12698" rIns="0" bIns="0" rtlCol="0">
              <a:spAutoFit/>
            </a:bodyPr>
            <a:lstStyle/>
            <a:p>
              <a:pPr marL="459059" defTabSz="914309">
                <a:lnSpc>
                  <a:spcPts val="2900"/>
                </a:lnSpc>
              </a:pPr>
              <a:r>
                <a:rPr kumimoji="0" sz="1500" b="1" kern="0" spc="-100" dirty="0">
                  <a:solidFill>
                    <a:srgbClr val="231F20"/>
                  </a:solidFill>
                  <a:latin typeface="AXIS Std"/>
                  <a:cs typeface="AXIS Std"/>
                </a:rPr>
                <a:t>¥</a:t>
              </a:r>
              <a:r>
                <a:rPr kumimoji="0" sz="3750" b="1" kern="0" spc="-150" baseline="-2222" dirty="0">
                  <a:solidFill>
                    <a:srgbClr val="231F20"/>
                  </a:solidFill>
                  <a:latin typeface="DINPro"/>
                  <a:cs typeface="DINPro"/>
                </a:rPr>
                <a:t>980</a:t>
              </a:r>
              <a:r>
                <a:rPr kumimoji="0" sz="1000" b="1" kern="0" spc="-100" dirty="0">
                  <a:solidFill>
                    <a:srgbClr val="231F20"/>
                  </a:solidFill>
                  <a:latin typeface="AXIS Std"/>
                  <a:cs typeface="AXIS Std"/>
                </a:rPr>
                <a:t>（</a:t>
              </a:r>
              <a:r>
                <a:rPr kumimoji="0" sz="1000" b="1" kern="0" spc="-10" dirty="0">
                  <a:solidFill>
                    <a:srgbClr val="231F20"/>
                  </a:solidFill>
                  <a:latin typeface="AXIS Std"/>
                  <a:cs typeface="AXIS Std"/>
                </a:rPr>
                <a:t>税込</a:t>
              </a:r>
              <a:r>
                <a:rPr kumimoji="0" sz="1000" b="1" kern="0" spc="-50" dirty="0">
                  <a:solidFill>
                    <a:srgbClr val="231F20"/>
                  </a:solidFill>
                  <a:latin typeface="AXIS Std"/>
                  <a:cs typeface="AXIS Std"/>
                </a:rPr>
                <a:t>）</a:t>
              </a:r>
              <a:endParaRPr kumimoji="0" sz="1000" kern="0" dirty="0">
                <a:solidFill>
                  <a:sysClr val="windowText" lastClr="000000"/>
                </a:solidFill>
                <a:latin typeface="AXIS Std"/>
                <a:cs typeface="AXIS Std"/>
              </a:endParaRPr>
            </a:p>
          </p:txBody>
        </p:sp>
      </p:grpSp>
      <p:grpSp>
        <p:nvGrpSpPr>
          <p:cNvPr id="61" name="図形グループ 60"/>
          <p:cNvGrpSpPr/>
          <p:nvPr/>
        </p:nvGrpSpPr>
        <p:grpSpPr>
          <a:xfrm>
            <a:off x="5136293" y="5827318"/>
            <a:ext cx="1999959" cy="2396722"/>
            <a:chOff x="639244" y="3196544"/>
            <a:chExt cx="1999959" cy="2396722"/>
          </a:xfrm>
        </p:grpSpPr>
        <p:pic>
          <p:nvPicPr>
            <p:cNvPr id="62" name="object 24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39244" y="3196544"/>
              <a:ext cx="1999959" cy="1504730"/>
            </a:xfrm>
            <a:prstGeom prst="rect">
              <a:avLst/>
            </a:prstGeom>
          </p:spPr>
        </p:pic>
        <p:sp>
          <p:nvSpPr>
            <p:cNvPr id="63" name="object 30"/>
            <p:cNvSpPr txBox="1"/>
            <p:nvPr/>
          </p:nvSpPr>
          <p:spPr>
            <a:xfrm>
              <a:off x="656144" y="5294725"/>
              <a:ext cx="1970752" cy="298541"/>
            </a:xfrm>
            <a:prstGeom prst="rect">
              <a:avLst/>
            </a:prstGeom>
          </p:spPr>
          <p:txBody>
            <a:bodyPr vert="horz" wrap="square" lIns="0" tIns="12698" rIns="0" bIns="0" rtlCol="0">
              <a:spAutoFit/>
            </a:bodyPr>
            <a:lstStyle/>
            <a:p>
              <a:pPr marL="370168" marR="5079" indent="-358104" algn="ctr" defTabSz="914309">
                <a:lnSpc>
                  <a:spcPct val="111100"/>
                </a:lnSpc>
                <a:spcBef>
                  <a:spcPts val="140"/>
                </a:spcBef>
              </a:pPr>
              <a:r>
                <a:rPr kumimoji="0" sz="900" kern="0" spc="-75" dirty="0">
                  <a:solidFill>
                    <a:srgbClr val="231F20"/>
                  </a:solidFill>
                  <a:latin typeface="A-OTF UD Shin Go Pro"/>
                  <a:cs typeface="A-OTF UD Shin Go Pro"/>
                </a:rPr>
                <a:t>商品説明が入ります。商品説明が入りま</a:t>
              </a:r>
              <a:r>
                <a:rPr kumimoji="0" sz="900" kern="0" spc="-80" dirty="0">
                  <a:solidFill>
                    <a:srgbClr val="231F20"/>
                  </a:solidFill>
                  <a:latin typeface="A-OTF UD Shin Go Pro"/>
                  <a:cs typeface="A-OTF UD Shin Go Pro"/>
                </a:rPr>
                <a:t>す。商品説明が入ります。</a:t>
              </a:r>
              <a:endParaRPr kumimoji="0" sz="900" kern="0" dirty="0">
                <a:solidFill>
                  <a:sysClr val="windowText" lastClr="000000"/>
                </a:solidFill>
                <a:latin typeface="A-OTF UD Shin Go Pro"/>
                <a:cs typeface="A-OTF UD Shin Go Pro"/>
              </a:endParaRPr>
            </a:p>
          </p:txBody>
        </p:sp>
        <p:sp>
          <p:nvSpPr>
            <p:cNvPr id="64" name="object 30"/>
            <p:cNvSpPr txBox="1"/>
            <p:nvPr/>
          </p:nvSpPr>
          <p:spPr>
            <a:xfrm>
              <a:off x="656144" y="4744329"/>
              <a:ext cx="1970752" cy="179534"/>
            </a:xfrm>
            <a:prstGeom prst="rect">
              <a:avLst/>
            </a:prstGeom>
          </p:spPr>
          <p:txBody>
            <a:bodyPr vert="horz" wrap="square" lIns="0" tIns="12698" rIns="0" bIns="0" rtlCol="0">
              <a:spAutoFit/>
            </a:bodyPr>
            <a:lstStyle/>
            <a:p>
              <a:pPr marL="563189" defTabSz="914309">
                <a:lnSpc>
                  <a:spcPts val="1340"/>
                </a:lnSpc>
                <a:spcBef>
                  <a:spcPts val="100"/>
                </a:spcBef>
              </a:pPr>
              <a:r>
                <a:rPr kumimoji="0" sz="1200" b="1" kern="0" spc="-150" dirty="0">
                  <a:solidFill>
                    <a:srgbClr val="231F20"/>
                  </a:solidFill>
                  <a:latin typeface="AXIS Std"/>
                  <a:cs typeface="AXIS Std"/>
                </a:rPr>
                <a:t>父の日セット</a:t>
              </a:r>
              <a:endParaRPr kumimoji="0" sz="1200" kern="0" dirty="0">
                <a:solidFill>
                  <a:sysClr val="windowText" lastClr="000000"/>
                </a:solidFill>
                <a:latin typeface="AXIS Std"/>
                <a:cs typeface="AXIS Std"/>
              </a:endParaRPr>
            </a:p>
          </p:txBody>
        </p:sp>
        <p:sp>
          <p:nvSpPr>
            <p:cNvPr id="65" name="object 30"/>
            <p:cNvSpPr txBox="1"/>
            <p:nvPr/>
          </p:nvSpPr>
          <p:spPr>
            <a:xfrm>
              <a:off x="656144" y="4911566"/>
              <a:ext cx="1970752" cy="384719"/>
            </a:xfrm>
            <a:prstGeom prst="rect">
              <a:avLst/>
            </a:prstGeom>
          </p:spPr>
          <p:txBody>
            <a:bodyPr vert="horz" wrap="square" lIns="0" tIns="12698" rIns="0" bIns="0" rtlCol="0">
              <a:spAutoFit/>
            </a:bodyPr>
            <a:lstStyle/>
            <a:p>
              <a:pPr marL="459059" defTabSz="914309">
                <a:lnSpc>
                  <a:spcPts val="2900"/>
                </a:lnSpc>
              </a:pPr>
              <a:r>
                <a:rPr kumimoji="0" sz="1500" b="1" kern="0" spc="-100" dirty="0">
                  <a:solidFill>
                    <a:srgbClr val="231F20"/>
                  </a:solidFill>
                  <a:latin typeface="AXIS Std"/>
                  <a:cs typeface="AXIS Std"/>
                </a:rPr>
                <a:t>¥</a:t>
              </a:r>
              <a:r>
                <a:rPr kumimoji="0" sz="3750" b="1" kern="0" spc="-150" baseline="-2222" dirty="0">
                  <a:solidFill>
                    <a:srgbClr val="231F20"/>
                  </a:solidFill>
                  <a:latin typeface="DINPro"/>
                  <a:cs typeface="DINPro"/>
                </a:rPr>
                <a:t>980</a:t>
              </a:r>
              <a:r>
                <a:rPr kumimoji="0" sz="1000" b="1" kern="0" spc="-100" dirty="0">
                  <a:solidFill>
                    <a:srgbClr val="231F20"/>
                  </a:solidFill>
                  <a:latin typeface="AXIS Std"/>
                  <a:cs typeface="AXIS Std"/>
                </a:rPr>
                <a:t>（</a:t>
              </a:r>
              <a:r>
                <a:rPr kumimoji="0" sz="1000" b="1" kern="0" spc="-10" dirty="0">
                  <a:solidFill>
                    <a:srgbClr val="231F20"/>
                  </a:solidFill>
                  <a:latin typeface="AXIS Std"/>
                  <a:cs typeface="AXIS Std"/>
                </a:rPr>
                <a:t>税込</a:t>
              </a:r>
              <a:r>
                <a:rPr kumimoji="0" sz="1000" b="1" kern="0" spc="-50" dirty="0">
                  <a:solidFill>
                    <a:srgbClr val="231F20"/>
                  </a:solidFill>
                  <a:latin typeface="AXIS Std"/>
                  <a:cs typeface="AXIS Std"/>
                </a:rPr>
                <a:t>）</a:t>
              </a:r>
              <a:endParaRPr kumimoji="0" sz="1000" kern="0" dirty="0">
                <a:solidFill>
                  <a:sysClr val="windowText" lastClr="000000"/>
                </a:solidFill>
                <a:latin typeface="AXIS Std"/>
                <a:cs typeface="AXIS Std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50776206"/>
      </p:ext>
    </p:extLst>
  </p:cSld>
  <p:clrMapOvr>
    <a:masterClrMapping/>
  </p:clrMapOvr>
</p:sld>
</file>

<file path=ppt/theme/theme1.xml><?xml version="1.0" encoding="utf-8"?>
<a:theme xmlns:a="http://schemas.openxmlformats.org/drawingml/2006/main" name="11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D14BBAA0-EBDA-4F80-B5E5-6A060B58EB30}" vid="{E91C9F3B-FA2D-4D28-9E30-9B6A997020B2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11</Template>
  <TotalTime>0</TotalTime>
  <Words>221</Words>
  <Application>Microsoft Office PowerPoint</Application>
  <PresentationFormat>ユーザー設定</PresentationFormat>
  <Paragraphs>50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12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16" baseType="lpstr">
      <vt:lpstr>A-OTF Maru Folk Pro</vt:lpstr>
      <vt:lpstr>A-OTF UD Shin Go NT Pro</vt:lpstr>
      <vt:lpstr>A-OTF UD Shin Go Pro</vt:lpstr>
      <vt:lpstr>AXIS Std</vt:lpstr>
      <vt:lpstr>Bodoni 72</vt:lpstr>
      <vt:lpstr>DINPro</vt:lpstr>
      <vt:lpstr>HG丸ｺﾞｼｯｸM-PRO</vt:lpstr>
      <vt:lpstr>KozGoPr6N-Medium</vt:lpstr>
      <vt:lpstr>Kozuka Gothic Pr6N</vt:lpstr>
      <vt:lpstr>Arial</vt:lpstr>
      <vt:lpstr>Calibri</vt:lpstr>
      <vt:lpstr>Calibri Light</vt:lpstr>
      <vt:lpstr>11</vt:lpstr>
      <vt:lpstr>1_Office Theme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2013-07-04T11:22:33Z</dcterms:created>
  <dcterms:modified xsi:type="dcterms:W3CDTF">2022-06-10T14:25:27Z</dcterms:modified>
</cp:coreProperties>
</file>