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pptx" ContentType="image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4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77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2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438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203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199" b="1" i="0">
                <a:solidFill>
                  <a:srgbClr val="3B2314"/>
                </a:solidFill>
                <a:latin typeface="FOT-TsukuBRdGothic Std"/>
                <a:cs typeface="FOT-TsukuBRdGothic St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199" b="1" i="0">
                <a:solidFill>
                  <a:srgbClr val="3B2314"/>
                </a:solidFill>
                <a:latin typeface="FOT-TsukuBRdGothic Std"/>
                <a:cs typeface="FOT-TsukuBRdGothic St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199" b="1" i="0">
                <a:solidFill>
                  <a:srgbClr val="3B2314"/>
                </a:solidFill>
                <a:latin typeface="FOT-TsukuBRdGothic Std"/>
                <a:cs typeface="FOT-TsukuBRdGothic St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ptx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77" y="9524"/>
            <a:ext cx="7775994" cy="1089689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3177" y="9123419"/>
            <a:ext cx="6015906" cy="1783455"/>
          </a:xfrm>
          <a:custGeom>
            <a:avLst/>
            <a:gdLst/>
            <a:ahLst/>
            <a:cxnLst/>
            <a:rect l="l" t="t" r="r" b="b"/>
            <a:pathLst>
              <a:path w="6013450" h="1783715">
                <a:moveTo>
                  <a:pt x="0" y="1783257"/>
                </a:moveTo>
                <a:lnTo>
                  <a:pt x="6013450" y="1783257"/>
                </a:lnTo>
                <a:lnTo>
                  <a:pt x="6013450" y="0"/>
                </a:lnTo>
                <a:lnTo>
                  <a:pt x="0" y="0"/>
                </a:lnTo>
                <a:lnTo>
                  <a:pt x="0" y="1783257"/>
                </a:lnTo>
                <a:close/>
              </a:path>
            </a:pathLst>
          </a:custGeom>
          <a:solidFill>
            <a:srgbClr val="3B2314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8" name="bg object 18"/>
          <p:cNvSpPr/>
          <p:nvPr/>
        </p:nvSpPr>
        <p:spPr>
          <a:xfrm>
            <a:off x="6019083" y="9123419"/>
            <a:ext cx="1760304" cy="1783455"/>
          </a:xfrm>
          <a:custGeom>
            <a:avLst/>
            <a:gdLst/>
            <a:ahLst/>
            <a:cxnLst/>
            <a:rect l="l" t="t" r="r" b="b"/>
            <a:pathLst>
              <a:path w="1759584" h="1783715">
                <a:moveTo>
                  <a:pt x="1759369" y="0"/>
                </a:moveTo>
                <a:lnTo>
                  <a:pt x="0" y="0"/>
                </a:lnTo>
                <a:lnTo>
                  <a:pt x="0" y="1783257"/>
                </a:lnTo>
                <a:lnTo>
                  <a:pt x="1759369" y="1783257"/>
                </a:lnTo>
                <a:lnTo>
                  <a:pt x="1759369" y="0"/>
                </a:lnTo>
                <a:close/>
              </a:path>
            </a:pathLst>
          </a:custGeom>
          <a:solidFill>
            <a:srgbClr val="D71920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3176" y="9535"/>
            <a:ext cx="7776209" cy="421579"/>
          </a:xfrm>
          <a:custGeom>
            <a:avLst/>
            <a:gdLst/>
            <a:ahLst/>
            <a:cxnLst/>
            <a:rect l="l" t="t" r="r" b="b"/>
            <a:pathLst>
              <a:path w="7773034" h="421640">
                <a:moveTo>
                  <a:pt x="7772819" y="0"/>
                </a:moveTo>
                <a:lnTo>
                  <a:pt x="0" y="0"/>
                </a:lnTo>
                <a:lnTo>
                  <a:pt x="0" y="421182"/>
                </a:lnTo>
                <a:lnTo>
                  <a:pt x="7772819" y="421182"/>
                </a:lnTo>
                <a:lnTo>
                  <a:pt x="7772819" y="0"/>
                </a:lnTo>
                <a:close/>
              </a:path>
            </a:pathLst>
          </a:custGeom>
          <a:solidFill>
            <a:srgbClr val="3B2314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6524" y="1439359"/>
            <a:ext cx="6170910" cy="2042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200" b="1" i="0">
                <a:solidFill>
                  <a:srgbClr val="3B2314"/>
                </a:solidFill>
                <a:latin typeface="FOT-TsukuBRdGothic Std"/>
                <a:cs typeface="FOT-TsukuBRdGothic St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6/10/2022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38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2515" y="9223440"/>
            <a:ext cx="4478638" cy="1341560"/>
          </a:xfrm>
          <a:prstGeom prst="rect">
            <a:avLst/>
          </a:prstGeom>
        </p:spPr>
        <p:txBody>
          <a:bodyPr vert="horz" wrap="square" lIns="0" tIns="44444" rIns="0" bIns="0" rtlCol="0">
            <a:spAutoFit/>
          </a:bodyPr>
          <a:lstStyle/>
          <a:p>
            <a:pPr marL="12699" defTabSz="914309">
              <a:spcBef>
                <a:spcPts val="350"/>
              </a:spcBef>
              <a:tabLst>
                <a:tab pos="1710518" algn="l"/>
                <a:tab pos="2764514" algn="l"/>
              </a:tabLst>
            </a:pPr>
            <a:r>
              <a:rPr kumimoji="0" sz="3800" kern="0" spc="-10" dirty="0">
                <a:solidFill>
                  <a:srgbClr val="FFFFFF"/>
                </a:solidFill>
                <a:latin typeface="Helvetica Neue"/>
                <a:cs typeface="Helvetica Neue"/>
              </a:rPr>
              <a:t>ASKUL</a:t>
            </a:r>
            <a:r>
              <a:rPr kumimoji="0" sz="3800" kern="0" dirty="0">
                <a:solidFill>
                  <a:srgbClr val="FFFFFF"/>
                </a:solidFill>
                <a:latin typeface="Helvetica Neue"/>
                <a:cs typeface="Helvetica Neue"/>
              </a:rPr>
              <a:t>	</a:t>
            </a:r>
            <a:r>
              <a:rPr kumimoji="0" sz="3800" kern="0" spc="-25" dirty="0">
                <a:solidFill>
                  <a:srgbClr val="FFFFFF"/>
                </a:solidFill>
                <a:latin typeface="Helvetica Neue"/>
                <a:cs typeface="Helvetica Neue"/>
              </a:rPr>
              <a:t>THE</a:t>
            </a:r>
            <a:r>
              <a:rPr kumimoji="0" sz="3800" kern="0" dirty="0">
                <a:solidFill>
                  <a:srgbClr val="FFFFFF"/>
                </a:solidFill>
                <a:latin typeface="Helvetica Neue"/>
                <a:cs typeface="Helvetica Neue"/>
              </a:rPr>
              <a:t>	</a:t>
            </a:r>
            <a:r>
              <a:rPr kumimoji="0" sz="3800" kern="0" spc="-20" dirty="0">
                <a:solidFill>
                  <a:srgbClr val="FFFFFF"/>
                </a:solidFill>
                <a:latin typeface="Helvetica Neue"/>
                <a:cs typeface="Helvetica Neue"/>
              </a:rPr>
              <a:t>CURRY</a:t>
            </a:r>
            <a:endParaRPr kumimoji="0" sz="3800" kern="0" dirty="0">
              <a:solidFill>
                <a:sysClr val="windowText" lastClr="000000"/>
              </a:solidFill>
              <a:latin typeface="Helvetica Neue"/>
              <a:cs typeface="Helvetica Neue"/>
            </a:endParaRPr>
          </a:p>
          <a:p>
            <a:pPr marL="12699" defTabSz="914309">
              <a:spcBef>
                <a:spcPts val="190"/>
              </a:spcBef>
              <a:tabLst>
                <a:tab pos="2303550" algn="l"/>
              </a:tabLst>
            </a:pPr>
            <a:r>
              <a:rPr kumimoji="0" sz="2325" kern="0" spc="-142" baseline="3584" dirty="0">
                <a:solidFill>
                  <a:srgbClr val="FFFFFF"/>
                </a:solidFill>
                <a:latin typeface="Helvetica Neue"/>
                <a:cs typeface="Helvetica Neue"/>
              </a:rPr>
              <a:t>TEL.</a:t>
            </a:r>
            <a:r>
              <a:rPr kumimoji="0" sz="2500" kern="0" spc="-95" dirty="0">
                <a:solidFill>
                  <a:srgbClr val="FFFFFF"/>
                </a:solidFill>
                <a:latin typeface="Helvetica Neue"/>
                <a:cs typeface="Helvetica Neue"/>
              </a:rPr>
              <a:t>03</a:t>
            </a:r>
            <a:r>
              <a:rPr kumimoji="0" sz="3600" kern="0" spc="-142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135" dirty="0">
                <a:solidFill>
                  <a:srgbClr val="FFFFFF"/>
                </a:solidFill>
                <a:latin typeface="Helvetica Neue"/>
                <a:cs typeface="Helvetica Neue"/>
              </a:rPr>
              <a:t>1234</a:t>
            </a:r>
            <a:r>
              <a:rPr kumimoji="0" sz="3600" kern="0" spc="-202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20" dirty="0">
                <a:solidFill>
                  <a:srgbClr val="FFFFFF"/>
                </a:solidFill>
                <a:latin typeface="Helvetica Neue"/>
                <a:cs typeface="Helvetica Neue"/>
              </a:rPr>
              <a:t>1111</a:t>
            </a:r>
            <a:r>
              <a:rPr kumimoji="0" sz="2500" kern="0" dirty="0">
                <a:solidFill>
                  <a:srgbClr val="FFFFFF"/>
                </a:solidFill>
                <a:latin typeface="Helvetica Neue"/>
                <a:cs typeface="Helvetica Neue"/>
              </a:rPr>
              <a:t>	</a:t>
            </a:r>
            <a:r>
              <a:rPr kumimoji="0" sz="2325" kern="0" spc="-135" baseline="3584" dirty="0">
                <a:solidFill>
                  <a:srgbClr val="FFFFFF"/>
                </a:solidFill>
                <a:latin typeface="Helvetica Neue"/>
                <a:cs typeface="Helvetica Neue"/>
              </a:rPr>
              <a:t>FAX.</a:t>
            </a:r>
            <a:r>
              <a:rPr kumimoji="0" sz="2500" kern="0" spc="-90" dirty="0">
                <a:solidFill>
                  <a:srgbClr val="FFFFFF"/>
                </a:solidFill>
                <a:latin typeface="Helvetica Neue"/>
                <a:cs typeface="Helvetica Neue"/>
              </a:rPr>
              <a:t>03</a:t>
            </a:r>
            <a:r>
              <a:rPr kumimoji="0" sz="3600" kern="0" spc="-135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135" dirty="0">
                <a:solidFill>
                  <a:srgbClr val="FFFFFF"/>
                </a:solidFill>
                <a:latin typeface="Helvetica Neue"/>
                <a:cs typeface="Helvetica Neue"/>
              </a:rPr>
              <a:t>1234</a:t>
            </a:r>
            <a:r>
              <a:rPr kumimoji="0" sz="3600" kern="0" spc="-202" baseline="1157" dirty="0">
                <a:solidFill>
                  <a:srgbClr val="FFFFFF"/>
                </a:solidFill>
                <a:latin typeface="Helvetica Neue"/>
                <a:cs typeface="Helvetica Neue"/>
              </a:rPr>
              <a:t>-</a:t>
            </a:r>
            <a:r>
              <a:rPr kumimoji="0" sz="2500" kern="0" spc="-310" dirty="0">
                <a:solidFill>
                  <a:srgbClr val="FFFFFF"/>
                </a:solidFill>
                <a:latin typeface="Helvetica Neue"/>
                <a:cs typeface="Helvetica Neue"/>
              </a:rPr>
              <a:t>1111</a:t>
            </a:r>
            <a:endParaRPr kumimoji="0" sz="2500" kern="0" dirty="0">
              <a:solidFill>
                <a:sysClr val="windowText" lastClr="000000"/>
              </a:solidFill>
              <a:latin typeface="Helvetica Neue"/>
              <a:cs typeface="Helvetica Neue"/>
            </a:endParaRPr>
          </a:p>
          <a:p>
            <a:pPr marL="12699" defTabSz="914309">
              <a:spcBef>
                <a:spcPts val="1040"/>
              </a:spcBef>
              <a:tabLst>
                <a:tab pos="2227992" algn="l"/>
              </a:tabLst>
            </a:pP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住所：東京都江東区豊洲</a:t>
            </a:r>
            <a:r>
              <a:rPr kumimoji="0" sz="1100" kern="0" spc="-95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 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3-2-</a:t>
            </a:r>
            <a:r>
              <a:rPr kumimoji="0" sz="1100" kern="0" spc="-5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	</a:t>
            </a:r>
            <a:r>
              <a:rPr kumimoji="0" sz="1100" kern="0" spc="-1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https://ppon.askul.co.jp</a:t>
            </a:r>
            <a:endParaRPr kumimoji="0" sz="1100" kern="0" dirty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3977" y="944914"/>
            <a:ext cx="5905902" cy="670694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 defTabSz="914309">
              <a:spcBef>
                <a:spcPts val="130"/>
              </a:spcBef>
            </a:pPr>
            <a:r>
              <a:rPr kumimoji="0" sz="4250" b="1" kern="0" spc="-484" dirty="0">
                <a:solidFill>
                  <a:srgbClr val="3B2314"/>
                </a:solidFill>
                <a:latin typeface="FOT-TsukuBRdGothic Std"/>
                <a:cs typeface="FOT-TsukuBRdGothic Std"/>
              </a:rPr>
              <a:t>デリバリー専門カレー店</a:t>
            </a:r>
            <a:endParaRPr kumimoji="0" sz="4250" kern="0" dirty="0">
              <a:solidFill>
                <a:sysClr val="windowText" lastClr="000000"/>
              </a:solidFill>
              <a:latin typeface="FOT-TsukuBRdGothic Std"/>
              <a:cs typeface="FOT-TsukuBRdGothic St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 algn="dist">
              <a:spcBef>
                <a:spcPts val="130"/>
              </a:spcBef>
            </a:pPr>
            <a:r>
              <a:rPr spc="30" dirty="0"/>
              <a:t>CUR</a:t>
            </a:r>
            <a:r>
              <a:rPr spc="-1030" dirty="0"/>
              <a:t>R</a:t>
            </a:r>
            <a:r>
              <a:rPr spc="30" dirty="0"/>
              <a:t>Y</a:t>
            </a:r>
          </a:p>
        </p:txBody>
      </p:sp>
      <p:sp>
        <p:nvSpPr>
          <p:cNvPr id="15" name="object 15"/>
          <p:cNvSpPr/>
          <p:nvPr/>
        </p:nvSpPr>
        <p:spPr>
          <a:xfrm>
            <a:off x="2153" y="10807955"/>
            <a:ext cx="3175" cy="99046"/>
          </a:xfrm>
          <a:custGeom>
            <a:avLst/>
            <a:gdLst/>
            <a:ahLst/>
            <a:cxnLst/>
            <a:rect l="l" t="t" r="r" b="b"/>
            <a:pathLst>
              <a:path w="3175" h="99059">
                <a:moveTo>
                  <a:pt x="0" y="0"/>
                </a:moveTo>
                <a:lnTo>
                  <a:pt x="3177" y="0"/>
                </a:lnTo>
                <a:lnTo>
                  <a:pt x="3177" y="98475"/>
                </a:lnTo>
              </a:path>
            </a:pathLst>
          </a:custGeom>
          <a:ln w="38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153" y="0"/>
            <a:ext cx="3175" cy="118093"/>
          </a:xfrm>
          <a:custGeom>
            <a:avLst/>
            <a:gdLst/>
            <a:ahLst/>
            <a:cxnLst/>
            <a:rect l="l" t="t" r="r" b="b"/>
            <a:pathLst>
              <a:path w="3175" h="118110">
                <a:moveTo>
                  <a:pt x="0" y="117529"/>
                </a:moveTo>
                <a:lnTo>
                  <a:pt x="3177" y="117529"/>
                </a:lnTo>
                <a:lnTo>
                  <a:pt x="3177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153" y="0"/>
            <a:ext cx="111744" cy="10159"/>
          </a:xfrm>
          <a:custGeom>
            <a:avLst/>
            <a:gdLst/>
            <a:ahLst/>
            <a:cxnLst/>
            <a:rect l="l" t="t" r="r" b="b"/>
            <a:pathLst>
              <a:path w="111760" h="10160">
                <a:moveTo>
                  <a:pt x="111174" y="0"/>
                </a:moveTo>
                <a:lnTo>
                  <a:pt x="111174" y="9531"/>
                </a:lnTo>
                <a:lnTo>
                  <a:pt x="0" y="953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672210" y="0"/>
            <a:ext cx="105395" cy="10159"/>
          </a:xfrm>
          <a:custGeom>
            <a:avLst/>
            <a:gdLst/>
            <a:ahLst/>
            <a:cxnLst/>
            <a:rect l="l" t="t" r="r" b="b"/>
            <a:pathLst>
              <a:path w="105409" h="10160">
                <a:moveTo>
                  <a:pt x="0" y="0"/>
                </a:moveTo>
                <a:lnTo>
                  <a:pt x="0" y="9531"/>
                </a:lnTo>
                <a:lnTo>
                  <a:pt x="104819" y="9531"/>
                </a:lnTo>
              </a:path>
            </a:pathLst>
          </a:custGeom>
          <a:ln w="38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43" name="図形グループ 42"/>
          <p:cNvGrpSpPr/>
          <p:nvPr/>
        </p:nvGrpSpPr>
        <p:grpSpPr>
          <a:xfrm>
            <a:off x="561771" y="3631378"/>
            <a:ext cx="2108314" cy="2446443"/>
            <a:chOff x="561771" y="3631378"/>
            <a:chExt cx="2108314" cy="2446443"/>
          </a:xfrm>
        </p:grpSpPr>
        <p:sp>
          <p:nvSpPr>
            <p:cNvPr id="26" name="object 26"/>
            <p:cNvSpPr txBox="1"/>
            <p:nvPr/>
          </p:nvSpPr>
          <p:spPr>
            <a:xfrm>
              <a:off x="561772" y="5335585"/>
              <a:ext cx="2108312" cy="488879"/>
            </a:xfrm>
            <a:prstGeom prst="rect">
              <a:avLst/>
            </a:prstGeom>
          </p:spPr>
          <p:txBody>
            <a:bodyPr vert="horz" wrap="square" lIns="0" tIns="17777" rIns="0" bIns="0" rtlCol="0">
              <a:spAutoFit/>
            </a:bodyPr>
            <a:lstStyle/>
            <a:p>
              <a:pPr marL="12699" algn="ctr" defTabSz="914309">
                <a:spcBef>
                  <a:spcPts val="140"/>
                </a:spcBef>
              </a:pPr>
              <a:r>
                <a:rPr kumimoji="0" sz="18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231F20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231F20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25" name="object 25"/>
            <p:cNvSpPr txBox="1"/>
            <p:nvPr/>
          </p:nvSpPr>
          <p:spPr>
            <a:xfrm>
              <a:off x="561773" y="5193371"/>
              <a:ext cx="2108312" cy="234678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450" b="1" kern="0" spc="-95" dirty="0">
                  <a:solidFill>
                    <a:srgbClr val="231F20"/>
                  </a:solidFill>
                  <a:latin typeface="AXIS Std"/>
                  <a:cs typeface="AXIS Std"/>
                </a:rPr>
                <a:t>ラム肉のカレー</a:t>
              </a:r>
              <a:endParaRPr kumimoji="0" sz="14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72" y="3631378"/>
              <a:ext cx="2108312" cy="1493887"/>
            </a:xfrm>
            <a:prstGeom prst="rect">
              <a:avLst/>
            </a:prstGeom>
          </p:spPr>
        </p:pic>
        <p:sp>
          <p:nvSpPr>
            <p:cNvPr id="27" name="object 27"/>
            <p:cNvSpPr txBox="1"/>
            <p:nvPr/>
          </p:nvSpPr>
          <p:spPr>
            <a:xfrm>
              <a:off x="561771" y="5792873"/>
              <a:ext cx="2108313" cy="28494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51755" marR="5079" indent="-339691" algn="ctr" defTabSz="914309">
                <a:lnSpc>
                  <a:spcPct val="111600"/>
                </a:lnSpc>
                <a:spcBef>
                  <a:spcPts val="100"/>
                </a:spcBef>
              </a:pPr>
              <a:r>
                <a:rPr kumimoji="0" sz="850" kern="0" spc="-7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85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45" name="図形グループ 44"/>
          <p:cNvGrpSpPr/>
          <p:nvPr/>
        </p:nvGrpSpPr>
        <p:grpSpPr>
          <a:xfrm>
            <a:off x="2847771" y="3631378"/>
            <a:ext cx="2108314" cy="2446443"/>
            <a:chOff x="561771" y="3631378"/>
            <a:chExt cx="2108314" cy="2446443"/>
          </a:xfrm>
        </p:grpSpPr>
        <p:sp>
          <p:nvSpPr>
            <p:cNvPr id="46" name="object 26"/>
            <p:cNvSpPr txBox="1"/>
            <p:nvPr/>
          </p:nvSpPr>
          <p:spPr>
            <a:xfrm>
              <a:off x="561772" y="5335585"/>
              <a:ext cx="2108312" cy="488879"/>
            </a:xfrm>
            <a:prstGeom prst="rect">
              <a:avLst/>
            </a:prstGeom>
          </p:spPr>
          <p:txBody>
            <a:bodyPr vert="horz" wrap="square" lIns="0" tIns="17777" rIns="0" bIns="0" rtlCol="0">
              <a:spAutoFit/>
            </a:bodyPr>
            <a:lstStyle/>
            <a:p>
              <a:pPr marL="12699" algn="ctr" defTabSz="914309">
                <a:spcBef>
                  <a:spcPts val="140"/>
                </a:spcBef>
              </a:pPr>
              <a:r>
                <a:rPr kumimoji="0" sz="18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231F20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231F20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47" name="object 25"/>
            <p:cNvSpPr txBox="1"/>
            <p:nvPr/>
          </p:nvSpPr>
          <p:spPr>
            <a:xfrm>
              <a:off x="561773" y="5193371"/>
              <a:ext cx="2108312" cy="234678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450" b="1" kern="0" spc="-95" dirty="0">
                  <a:solidFill>
                    <a:srgbClr val="231F20"/>
                  </a:solidFill>
                  <a:latin typeface="AXIS Std"/>
                  <a:cs typeface="AXIS Std"/>
                </a:rPr>
                <a:t>ラム肉のカレー</a:t>
              </a:r>
              <a:endParaRPr kumimoji="0" sz="14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pic>
          <p:nvPicPr>
            <p:cNvPr id="48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72" y="3631378"/>
              <a:ext cx="2108312" cy="1493887"/>
            </a:xfrm>
            <a:prstGeom prst="rect">
              <a:avLst/>
            </a:prstGeom>
          </p:spPr>
        </p:pic>
        <p:sp>
          <p:nvSpPr>
            <p:cNvPr id="49" name="object 27"/>
            <p:cNvSpPr txBox="1"/>
            <p:nvPr/>
          </p:nvSpPr>
          <p:spPr>
            <a:xfrm>
              <a:off x="561771" y="5792873"/>
              <a:ext cx="2108313" cy="28494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51755" marR="5079" indent="-339691" algn="ctr" defTabSz="914309">
                <a:lnSpc>
                  <a:spcPct val="111600"/>
                </a:lnSpc>
                <a:spcBef>
                  <a:spcPts val="100"/>
                </a:spcBef>
              </a:pPr>
              <a:r>
                <a:rPr kumimoji="0" sz="850" kern="0" spc="-7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85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50" name="図形グループ 49"/>
          <p:cNvGrpSpPr/>
          <p:nvPr/>
        </p:nvGrpSpPr>
        <p:grpSpPr>
          <a:xfrm>
            <a:off x="5133771" y="3631378"/>
            <a:ext cx="2108314" cy="2446443"/>
            <a:chOff x="561771" y="3631378"/>
            <a:chExt cx="2108314" cy="2446443"/>
          </a:xfrm>
        </p:grpSpPr>
        <p:sp>
          <p:nvSpPr>
            <p:cNvPr id="51" name="object 26"/>
            <p:cNvSpPr txBox="1"/>
            <p:nvPr/>
          </p:nvSpPr>
          <p:spPr>
            <a:xfrm>
              <a:off x="561772" y="5335585"/>
              <a:ext cx="2108312" cy="488879"/>
            </a:xfrm>
            <a:prstGeom prst="rect">
              <a:avLst/>
            </a:prstGeom>
          </p:spPr>
          <p:txBody>
            <a:bodyPr vert="horz" wrap="square" lIns="0" tIns="17777" rIns="0" bIns="0" rtlCol="0">
              <a:spAutoFit/>
            </a:bodyPr>
            <a:lstStyle/>
            <a:p>
              <a:pPr marL="12699" algn="ctr" defTabSz="914309">
                <a:spcBef>
                  <a:spcPts val="140"/>
                </a:spcBef>
              </a:pPr>
              <a:r>
                <a:rPr kumimoji="0" sz="18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231F20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231F20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52" name="object 25"/>
            <p:cNvSpPr txBox="1"/>
            <p:nvPr/>
          </p:nvSpPr>
          <p:spPr>
            <a:xfrm>
              <a:off x="561773" y="5193371"/>
              <a:ext cx="2108312" cy="234678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450" b="1" kern="0" spc="-95" dirty="0">
                  <a:solidFill>
                    <a:srgbClr val="231F20"/>
                  </a:solidFill>
                  <a:latin typeface="AXIS Std"/>
                  <a:cs typeface="AXIS Std"/>
                </a:rPr>
                <a:t>ラム肉のカレー</a:t>
              </a:r>
              <a:endParaRPr kumimoji="0" sz="14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pic>
          <p:nvPicPr>
            <p:cNvPr id="53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72" y="3631378"/>
              <a:ext cx="2108312" cy="1493887"/>
            </a:xfrm>
            <a:prstGeom prst="rect">
              <a:avLst/>
            </a:prstGeom>
          </p:spPr>
        </p:pic>
        <p:sp>
          <p:nvSpPr>
            <p:cNvPr id="54" name="object 27"/>
            <p:cNvSpPr txBox="1"/>
            <p:nvPr/>
          </p:nvSpPr>
          <p:spPr>
            <a:xfrm>
              <a:off x="561771" y="5792873"/>
              <a:ext cx="2108313" cy="28494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51755" marR="5079" indent="-339691" algn="ctr" defTabSz="914309">
                <a:lnSpc>
                  <a:spcPct val="111600"/>
                </a:lnSpc>
                <a:spcBef>
                  <a:spcPts val="100"/>
                </a:spcBef>
              </a:pPr>
              <a:r>
                <a:rPr kumimoji="0" sz="850" kern="0" spc="-7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85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561771" y="6456874"/>
            <a:ext cx="2108314" cy="2446443"/>
            <a:chOff x="561771" y="3631378"/>
            <a:chExt cx="2108314" cy="2446443"/>
          </a:xfrm>
        </p:grpSpPr>
        <p:sp>
          <p:nvSpPr>
            <p:cNvPr id="56" name="object 26"/>
            <p:cNvSpPr txBox="1"/>
            <p:nvPr/>
          </p:nvSpPr>
          <p:spPr>
            <a:xfrm>
              <a:off x="561772" y="5335585"/>
              <a:ext cx="2108312" cy="488879"/>
            </a:xfrm>
            <a:prstGeom prst="rect">
              <a:avLst/>
            </a:prstGeom>
          </p:spPr>
          <p:txBody>
            <a:bodyPr vert="horz" wrap="square" lIns="0" tIns="17777" rIns="0" bIns="0" rtlCol="0">
              <a:spAutoFit/>
            </a:bodyPr>
            <a:lstStyle/>
            <a:p>
              <a:pPr marL="12699" algn="ctr" defTabSz="914309">
                <a:spcBef>
                  <a:spcPts val="140"/>
                </a:spcBef>
              </a:pPr>
              <a:r>
                <a:rPr kumimoji="0" sz="18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231F20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231F20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57" name="object 25"/>
            <p:cNvSpPr txBox="1"/>
            <p:nvPr/>
          </p:nvSpPr>
          <p:spPr>
            <a:xfrm>
              <a:off x="561773" y="5193371"/>
              <a:ext cx="2108312" cy="234678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450" b="1" kern="0" spc="-95" dirty="0">
                  <a:solidFill>
                    <a:srgbClr val="231F20"/>
                  </a:solidFill>
                  <a:latin typeface="AXIS Std"/>
                  <a:cs typeface="AXIS Std"/>
                </a:rPr>
                <a:t>ラム肉のカレー</a:t>
              </a:r>
              <a:endParaRPr kumimoji="0" sz="14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pic>
          <p:nvPicPr>
            <p:cNvPr id="58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72" y="3631378"/>
              <a:ext cx="2108312" cy="1493887"/>
            </a:xfrm>
            <a:prstGeom prst="rect">
              <a:avLst/>
            </a:prstGeom>
          </p:spPr>
        </p:pic>
        <p:sp>
          <p:nvSpPr>
            <p:cNvPr id="59" name="object 27"/>
            <p:cNvSpPr txBox="1"/>
            <p:nvPr/>
          </p:nvSpPr>
          <p:spPr>
            <a:xfrm>
              <a:off x="561771" y="5792873"/>
              <a:ext cx="2108313" cy="28494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51755" marR="5079" indent="-339691" algn="ctr" defTabSz="914309">
                <a:lnSpc>
                  <a:spcPct val="111600"/>
                </a:lnSpc>
                <a:spcBef>
                  <a:spcPts val="100"/>
                </a:spcBef>
              </a:pPr>
              <a:r>
                <a:rPr kumimoji="0" sz="850" kern="0" spc="-7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85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60" name="図形グループ 59"/>
          <p:cNvGrpSpPr/>
          <p:nvPr/>
        </p:nvGrpSpPr>
        <p:grpSpPr>
          <a:xfrm>
            <a:off x="2847771" y="6456874"/>
            <a:ext cx="2108314" cy="2446443"/>
            <a:chOff x="561771" y="3631378"/>
            <a:chExt cx="2108314" cy="2446443"/>
          </a:xfrm>
        </p:grpSpPr>
        <p:sp>
          <p:nvSpPr>
            <p:cNvPr id="61" name="object 26"/>
            <p:cNvSpPr txBox="1"/>
            <p:nvPr/>
          </p:nvSpPr>
          <p:spPr>
            <a:xfrm>
              <a:off x="561772" y="5335585"/>
              <a:ext cx="2108312" cy="488879"/>
            </a:xfrm>
            <a:prstGeom prst="rect">
              <a:avLst/>
            </a:prstGeom>
          </p:spPr>
          <p:txBody>
            <a:bodyPr vert="horz" wrap="square" lIns="0" tIns="17777" rIns="0" bIns="0" rtlCol="0">
              <a:spAutoFit/>
            </a:bodyPr>
            <a:lstStyle/>
            <a:p>
              <a:pPr marL="12699" algn="ctr" defTabSz="914309">
                <a:spcBef>
                  <a:spcPts val="140"/>
                </a:spcBef>
              </a:pPr>
              <a:r>
                <a:rPr kumimoji="0" sz="18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231F20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231F20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62" name="object 25"/>
            <p:cNvSpPr txBox="1"/>
            <p:nvPr/>
          </p:nvSpPr>
          <p:spPr>
            <a:xfrm>
              <a:off x="561773" y="5193371"/>
              <a:ext cx="2108312" cy="234678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450" b="1" kern="0" spc="-95" dirty="0">
                  <a:solidFill>
                    <a:srgbClr val="231F20"/>
                  </a:solidFill>
                  <a:latin typeface="AXIS Std"/>
                  <a:cs typeface="AXIS Std"/>
                </a:rPr>
                <a:t>ラム肉のカレー</a:t>
              </a:r>
              <a:endParaRPr kumimoji="0" sz="14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pic>
          <p:nvPicPr>
            <p:cNvPr id="63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72" y="3631378"/>
              <a:ext cx="2108312" cy="1493887"/>
            </a:xfrm>
            <a:prstGeom prst="rect">
              <a:avLst/>
            </a:prstGeom>
          </p:spPr>
        </p:pic>
        <p:sp>
          <p:nvSpPr>
            <p:cNvPr id="64" name="object 27"/>
            <p:cNvSpPr txBox="1"/>
            <p:nvPr/>
          </p:nvSpPr>
          <p:spPr>
            <a:xfrm>
              <a:off x="561771" y="5792873"/>
              <a:ext cx="2108313" cy="28494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51755" marR="5079" indent="-339691" algn="ctr" defTabSz="914309">
                <a:lnSpc>
                  <a:spcPct val="111600"/>
                </a:lnSpc>
                <a:spcBef>
                  <a:spcPts val="100"/>
                </a:spcBef>
              </a:pPr>
              <a:r>
                <a:rPr kumimoji="0" sz="850" kern="0" spc="-7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85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grpSp>
        <p:nvGrpSpPr>
          <p:cNvPr id="65" name="図形グループ 64"/>
          <p:cNvGrpSpPr/>
          <p:nvPr/>
        </p:nvGrpSpPr>
        <p:grpSpPr>
          <a:xfrm>
            <a:off x="5133771" y="6456874"/>
            <a:ext cx="2108314" cy="2446443"/>
            <a:chOff x="561771" y="3631378"/>
            <a:chExt cx="2108314" cy="2446443"/>
          </a:xfrm>
        </p:grpSpPr>
        <p:sp>
          <p:nvSpPr>
            <p:cNvPr id="66" name="object 26"/>
            <p:cNvSpPr txBox="1"/>
            <p:nvPr/>
          </p:nvSpPr>
          <p:spPr>
            <a:xfrm>
              <a:off x="561772" y="5335585"/>
              <a:ext cx="2108312" cy="488879"/>
            </a:xfrm>
            <a:prstGeom prst="rect">
              <a:avLst/>
            </a:prstGeom>
          </p:spPr>
          <p:txBody>
            <a:bodyPr vert="horz" wrap="square" lIns="0" tIns="17777" rIns="0" bIns="0" rtlCol="0">
              <a:spAutoFit/>
            </a:bodyPr>
            <a:lstStyle/>
            <a:p>
              <a:pPr marL="12699" algn="ctr" defTabSz="914309">
                <a:spcBef>
                  <a:spcPts val="140"/>
                </a:spcBef>
              </a:pPr>
              <a:r>
                <a:rPr kumimoji="0" sz="18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4500" b="1" kern="0" baseline="-1851" dirty="0">
                  <a:solidFill>
                    <a:srgbClr val="231F20"/>
                  </a:solidFill>
                  <a:latin typeface="DINPro"/>
                  <a:cs typeface="DINPro"/>
                </a:rPr>
                <a:t>98</a:t>
              </a:r>
              <a:r>
                <a:rPr kumimoji="0" sz="4500" b="1" kern="0" spc="-892" baseline="-1851" dirty="0">
                  <a:solidFill>
                    <a:srgbClr val="231F20"/>
                  </a:solidFill>
                  <a:latin typeface="DINPro"/>
                  <a:cs typeface="DINPro"/>
                </a:rPr>
                <a:t>0</a:t>
              </a:r>
              <a:r>
                <a:rPr kumimoji="0" sz="1200" b="1" kern="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200" b="1" kern="0" spc="-2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2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67" name="object 25"/>
            <p:cNvSpPr txBox="1"/>
            <p:nvPr/>
          </p:nvSpPr>
          <p:spPr>
            <a:xfrm>
              <a:off x="561773" y="5193371"/>
              <a:ext cx="2108312" cy="234678"/>
            </a:xfrm>
            <a:prstGeom prst="rect">
              <a:avLst/>
            </a:prstGeom>
          </p:spPr>
          <p:txBody>
            <a:bodyPr vert="horz" wrap="square" lIns="0" tIns="11428" rIns="0" bIns="0" rtlCol="0">
              <a:spAutoFit/>
            </a:bodyPr>
            <a:lstStyle/>
            <a:p>
              <a:pPr marL="12699" algn="ctr" defTabSz="914309">
                <a:spcBef>
                  <a:spcPts val="90"/>
                </a:spcBef>
              </a:pPr>
              <a:r>
                <a:rPr kumimoji="0" sz="1450" b="1" kern="0" spc="-95" dirty="0">
                  <a:solidFill>
                    <a:srgbClr val="231F20"/>
                  </a:solidFill>
                  <a:latin typeface="AXIS Std"/>
                  <a:cs typeface="AXIS Std"/>
                </a:rPr>
                <a:t>ラム肉のカレー</a:t>
              </a:r>
              <a:endParaRPr kumimoji="0" sz="145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pic>
          <p:nvPicPr>
            <p:cNvPr id="68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72" y="3631378"/>
              <a:ext cx="2108312" cy="1493887"/>
            </a:xfrm>
            <a:prstGeom prst="rect">
              <a:avLst/>
            </a:prstGeom>
          </p:spPr>
        </p:pic>
        <p:sp>
          <p:nvSpPr>
            <p:cNvPr id="69" name="object 27"/>
            <p:cNvSpPr txBox="1"/>
            <p:nvPr/>
          </p:nvSpPr>
          <p:spPr>
            <a:xfrm>
              <a:off x="561771" y="5792873"/>
              <a:ext cx="2108313" cy="284948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51755" marR="5079" indent="-339691" algn="ctr" defTabSz="914309">
                <a:lnSpc>
                  <a:spcPct val="111600"/>
                </a:lnSpc>
                <a:spcBef>
                  <a:spcPts val="100"/>
                </a:spcBef>
              </a:pPr>
              <a:r>
                <a:rPr kumimoji="0" sz="850" kern="0" spc="-7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85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8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sp>
        <p:nvSpPr>
          <p:cNvPr id="72" name="object 24"/>
          <p:cNvSpPr txBox="1"/>
          <p:nvPr/>
        </p:nvSpPr>
        <p:spPr>
          <a:xfrm>
            <a:off x="6274004" y="9296454"/>
            <a:ext cx="1114898" cy="25904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 defTabSz="914309">
              <a:spcBef>
                <a:spcPts val="100"/>
              </a:spcBef>
            </a:pPr>
            <a:r>
              <a:rPr kumimoji="0" sz="800" kern="0" spc="-45" dirty="0">
                <a:solidFill>
                  <a:srgbClr val="FFFFFF"/>
                </a:solidFill>
                <a:latin typeface="A-OTF UD Shin Go Pro"/>
                <a:cs typeface="A-OTF UD Shin Go Pro"/>
              </a:rPr>
              <a:t>このチラシをお持ちの方</a:t>
            </a:r>
            <a:r>
              <a:rPr kumimoji="0" lang="ja-JP" altLang="en-US" sz="800" kern="0" spc="-45" dirty="0">
                <a:solidFill>
                  <a:srgbClr val="FFFFFF"/>
                </a:solidFill>
                <a:latin typeface="A-OTF UD Shin Go Pro"/>
                <a:cs typeface="A-OTF UD Shin Go Pro"/>
              </a:rPr>
              <a:t>限定</a:t>
            </a:r>
            <a:endParaRPr kumimoji="0" sz="800" kern="0" dirty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73" name="object 25"/>
          <p:cNvSpPr txBox="1"/>
          <p:nvPr/>
        </p:nvSpPr>
        <p:spPr>
          <a:xfrm>
            <a:off x="6235916" y="10482244"/>
            <a:ext cx="1198071" cy="12052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700" kern="0" dirty="0">
                <a:solidFill>
                  <a:srgbClr val="FFFFFF"/>
                </a:solidFill>
                <a:latin typeface="A-OTF UD Shin Go Pro"/>
                <a:cs typeface="A-OTF UD Shin Go Pro"/>
              </a:rPr>
              <a:t>有効期限 : 20XX年</a:t>
            </a:r>
            <a:r>
              <a:rPr kumimoji="0" sz="700" kern="0" spc="-10" dirty="0">
                <a:solidFill>
                  <a:srgbClr val="FFFFFF"/>
                </a:solidFill>
                <a:latin typeface="A-OTF UD Shin Go Pro"/>
                <a:cs typeface="A-OTF UD Shin Go Pro"/>
              </a:rPr>
              <a:t>00</a:t>
            </a:r>
            <a:r>
              <a:rPr kumimoji="0" sz="700" kern="0" spc="-15" dirty="0">
                <a:solidFill>
                  <a:srgbClr val="FFFFFF"/>
                </a:solidFill>
                <a:latin typeface="A-OTF UD Shin Go Pro"/>
                <a:cs typeface="A-OTF UD Shin Go Pro"/>
              </a:rPr>
              <a:t>月</a:t>
            </a:r>
            <a:r>
              <a:rPr kumimoji="0" sz="700" kern="0" spc="-10" dirty="0">
                <a:solidFill>
                  <a:srgbClr val="FFFFFF"/>
                </a:solidFill>
                <a:latin typeface="A-OTF UD Shin Go Pro"/>
                <a:cs typeface="A-OTF UD Shin Go Pro"/>
              </a:rPr>
              <a:t>00</a:t>
            </a:r>
            <a:r>
              <a:rPr kumimoji="0" sz="700" kern="0" spc="-50" dirty="0">
                <a:solidFill>
                  <a:srgbClr val="FFFFFF"/>
                </a:solidFill>
                <a:latin typeface="A-OTF UD Shin Go Pro"/>
                <a:cs typeface="A-OTF UD Shin Go Pro"/>
              </a:rPr>
              <a:t>日</a:t>
            </a:r>
            <a:endParaRPr kumimoji="0" sz="700" kern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74" name="object 27"/>
          <p:cNvSpPr txBox="1"/>
          <p:nvPr/>
        </p:nvSpPr>
        <p:spPr>
          <a:xfrm>
            <a:off x="7129361" y="9804218"/>
            <a:ext cx="335092" cy="269944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R="5079" algn="r" defTabSz="914309">
              <a:spcBef>
                <a:spcPts val="125"/>
              </a:spcBef>
            </a:pPr>
            <a:r>
              <a:rPr kumimoji="0" sz="1650" b="1" kern="0" spc="25">
                <a:solidFill>
                  <a:srgbClr val="FFF329"/>
                </a:solidFill>
                <a:latin typeface="UDShinGoPro-DeBold"/>
                <a:cs typeface="UDShinGoPro-DeBold"/>
              </a:rPr>
              <a:t>円</a:t>
            </a:r>
            <a:endParaRPr kumimoji="0" sz="1650" kern="0" dirty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75" name="object 28"/>
          <p:cNvSpPr txBox="1"/>
          <p:nvPr/>
        </p:nvSpPr>
        <p:spPr>
          <a:xfrm>
            <a:off x="6250205" y="9618770"/>
            <a:ext cx="155042" cy="427293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699" defTabSz="914309">
              <a:lnSpc>
                <a:spcPct val="65000"/>
              </a:lnSpc>
            </a:pPr>
            <a:r>
              <a:rPr kumimoji="0" sz="1550" b="1" kern="0" dirty="0">
                <a:solidFill>
                  <a:srgbClr val="FFF329"/>
                </a:solidFill>
                <a:latin typeface="UDShinGoPro-DeBold"/>
                <a:cs typeface="UDShinGoPro-DeBold"/>
              </a:rPr>
              <a:t>全品</a:t>
            </a:r>
            <a:endParaRPr kumimoji="0" sz="1550" kern="0" dirty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76" name="object 27"/>
          <p:cNvSpPr txBox="1"/>
          <p:nvPr/>
        </p:nvSpPr>
        <p:spPr>
          <a:xfrm>
            <a:off x="6361304" y="10075506"/>
            <a:ext cx="940298" cy="362277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2699" algn="ctr" defTabSz="914309">
              <a:spcBef>
                <a:spcPts val="70"/>
              </a:spcBef>
            </a:pPr>
            <a:r>
              <a:rPr kumimoji="0" sz="2250" b="1" kern="0" spc="-25" dirty="0">
                <a:solidFill>
                  <a:srgbClr val="FFF329"/>
                </a:solidFill>
                <a:latin typeface="UDShinGoPro-DeBold"/>
                <a:cs typeface="UDShinGoPro-DeBold"/>
              </a:rPr>
              <a:t>引</a:t>
            </a:r>
            <a:r>
              <a:rPr kumimoji="0" sz="2250" b="1" kern="0" spc="-50" dirty="0">
                <a:solidFill>
                  <a:srgbClr val="FFF329"/>
                </a:solidFill>
                <a:latin typeface="UDShinGoPro-DeBold"/>
                <a:cs typeface="UDShinGoPro-DeBold"/>
              </a:rPr>
              <a:t>き</a:t>
            </a:r>
            <a:endParaRPr kumimoji="0" sz="2250" kern="0" dirty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6367385" y="9421482"/>
            <a:ext cx="956492" cy="78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s-IS" altLang="ja-JP" sz="4520" b="1" dirty="0">
                <a:solidFill>
                  <a:srgbClr val="FFFF00"/>
                </a:solidFill>
                <a:latin typeface="A-OTF UD Shin Go NT Pro DB" charset="-128"/>
                <a:ea typeface="A-OTF UD Shin Go NT Pro DB" charset="-128"/>
                <a:cs typeface="A-OTF UD Shin Go NT Pro DB" charset="-128"/>
              </a:rPr>
              <a:t>00</a:t>
            </a:r>
            <a:endParaRPr lang="ja-JP" altLang="en-US" sz="4520" b="1" dirty="0">
              <a:solidFill>
                <a:srgbClr val="FFFF00"/>
              </a:solidFill>
              <a:latin typeface="A-OTF UD Shin Go NT Pro DB" charset="-128"/>
              <a:ea typeface="A-OTF UD Shin Go NT Pro DB" charset="-128"/>
              <a:cs typeface="A-OTF UD Shin Go NT Pro DB" charset="-128"/>
            </a:endParaRPr>
          </a:p>
        </p:txBody>
      </p:sp>
      <p:grpSp>
        <p:nvGrpSpPr>
          <p:cNvPr id="78" name="図形グループ 77"/>
          <p:cNvGrpSpPr/>
          <p:nvPr/>
        </p:nvGrpSpPr>
        <p:grpSpPr>
          <a:xfrm>
            <a:off x="5065109" y="9298370"/>
            <a:ext cx="798079" cy="1270006"/>
            <a:chOff x="5065109" y="9298370"/>
            <a:chExt cx="798079" cy="1270006"/>
          </a:xfrm>
        </p:grpSpPr>
        <p:sp>
          <p:nvSpPr>
            <p:cNvPr id="79" name="object 10"/>
            <p:cNvSpPr/>
            <p:nvPr/>
          </p:nvSpPr>
          <p:spPr>
            <a:xfrm>
              <a:off x="5065109" y="9770297"/>
              <a:ext cx="798079" cy="798079"/>
            </a:xfrm>
            <a:custGeom>
              <a:avLst/>
              <a:gdLst/>
              <a:ahLst/>
              <a:cxnLst/>
              <a:rect l="l" t="t" r="r" b="b"/>
              <a:pathLst>
                <a:path w="798195" h="798195">
                  <a:moveTo>
                    <a:pt x="797826" y="0"/>
                  </a:moveTo>
                  <a:lnTo>
                    <a:pt x="0" y="0"/>
                  </a:lnTo>
                  <a:lnTo>
                    <a:pt x="0" y="797826"/>
                  </a:lnTo>
                  <a:lnTo>
                    <a:pt x="797826" y="797826"/>
                  </a:lnTo>
                  <a:lnTo>
                    <a:pt x="7978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37489" y="9847556"/>
              <a:ext cx="647700" cy="647700"/>
            </a:xfrm>
            <a:prstGeom prst="rect">
              <a:avLst/>
            </a:prstGeom>
          </p:spPr>
        </p:pic>
        <p:sp>
          <p:nvSpPr>
            <p:cNvPr id="81" name="object 23"/>
            <p:cNvSpPr txBox="1"/>
            <p:nvPr/>
          </p:nvSpPr>
          <p:spPr>
            <a:xfrm>
              <a:off x="5128050" y="9298370"/>
              <a:ext cx="666018" cy="456020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12699" marR="5079" indent="48890" algn="ctr" defTabSz="914309">
                <a:lnSpc>
                  <a:spcPct val="112000"/>
                </a:lnSpc>
                <a:spcBef>
                  <a:spcPts val="100"/>
                </a:spcBef>
              </a:pPr>
              <a:r>
                <a:rPr kumimoji="0" sz="900" kern="0" spc="-7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お申し</a:t>
              </a:r>
              <a:r>
                <a:rPr kumimoji="0" sz="900" kern="0" spc="-1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込</a:t>
              </a:r>
              <a:r>
                <a:rPr kumimoji="0" sz="900" kern="0" spc="-50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み</a:t>
              </a:r>
              <a:r>
                <a:rPr kumimoji="0" sz="900" kern="0" spc="-75" dirty="0">
                  <a:solidFill>
                    <a:srgbClr val="FFFFFF"/>
                  </a:solidFill>
                  <a:latin typeface="A-OTF UD Shin Go Pro"/>
                  <a:cs typeface="A-OTF UD Shin Go Pro"/>
                </a:rPr>
                <a:t>こちらから▼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20228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224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A-OTF UD Shin Go NT Pro</vt:lpstr>
      <vt:lpstr>A-OTF UD Shin Go NT Pro DB</vt:lpstr>
      <vt:lpstr>A-OTF UD Shin Go Pro</vt:lpstr>
      <vt:lpstr>AXIS Std</vt:lpstr>
      <vt:lpstr>DINPro</vt:lpstr>
      <vt:lpstr>FOT-TsukuBRdGothic Std</vt:lpstr>
      <vt:lpstr>Helvetica Neue</vt:lpstr>
      <vt:lpstr>HG丸ｺﾞｼｯｸM-PRO</vt:lpstr>
      <vt:lpstr>UDShinGoPro-DeBold</vt:lpstr>
      <vt:lpstr>Arial</vt:lpstr>
      <vt:lpstr>Calibri</vt:lpstr>
      <vt:lpstr>Calibri Light</vt:lpstr>
      <vt:lpstr>11</vt:lpstr>
      <vt:lpstr>Office Theme</vt:lpstr>
      <vt:lpstr>PowerPoint プレゼンテーション</vt:lpstr>
      <vt:lpstr>CURRY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2022-06-10T05:01:55Z</dcterms:modified>
</cp:coreProperties>
</file>