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ptx" ContentType="image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4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7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36" autoAdjust="0"/>
    <p:restoredTop sz="94660"/>
  </p:normalViewPr>
  <p:slideViewPr>
    <p:cSldViewPr snapToGrid="0">
      <p:cViewPr varScale="1">
        <p:scale>
          <a:sx n="53" d="100"/>
          <a:sy n="53" d="100"/>
        </p:scale>
        <p:origin x="2438" y="91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ptx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2153" y="10801954"/>
            <a:ext cx="1905" cy="104760"/>
          </a:xfrm>
          <a:custGeom>
            <a:avLst/>
            <a:gdLst/>
            <a:ahLst/>
            <a:cxnLst/>
            <a:rect l="l" t="t" r="r" b="b"/>
            <a:pathLst>
              <a:path w="1905" h="104775">
                <a:moveTo>
                  <a:pt x="0" y="0"/>
                </a:moveTo>
                <a:lnTo>
                  <a:pt x="1779" y="0"/>
                </a:lnTo>
                <a:lnTo>
                  <a:pt x="1779" y="104477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10"/>
          <p:cNvSpPr/>
          <p:nvPr/>
        </p:nvSpPr>
        <p:spPr>
          <a:xfrm>
            <a:off x="5065109" y="9770297"/>
            <a:ext cx="798079" cy="798079"/>
          </a:xfrm>
          <a:custGeom>
            <a:avLst/>
            <a:gdLst/>
            <a:ahLst/>
            <a:cxnLst/>
            <a:rect l="l" t="t" r="r" b="b"/>
            <a:pathLst>
              <a:path w="798195" h="798195">
                <a:moveTo>
                  <a:pt x="797826" y="0"/>
                </a:moveTo>
                <a:lnTo>
                  <a:pt x="0" y="0"/>
                </a:lnTo>
                <a:lnTo>
                  <a:pt x="0" y="797826"/>
                </a:lnTo>
                <a:lnTo>
                  <a:pt x="797826" y="797826"/>
                </a:lnTo>
                <a:lnTo>
                  <a:pt x="797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pic>
        <p:nvPicPr>
          <p:cNvPr id="126" name="図 1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489" y="9847556"/>
            <a:ext cx="647700" cy="647700"/>
          </a:xfrm>
          <a:prstGeom prst="rect">
            <a:avLst/>
          </a:prstGeom>
        </p:spPr>
      </p:pic>
      <p:sp>
        <p:nvSpPr>
          <p:cNvPr id="74" name="object 21"/>
          <p:cNvSpPr txBox="1"/>
          <p:nvPr/>
        </p:nvSpPr>
        <p:spPr>
          <a:xfrm>
            <a:off x="391119" y="9217436"/>
            <a:ext cx="4478638" cy="1341560"/>
          </a:xfrm>
          <a:prstGeom prst="rect">
            <a:avLst/>
          </a:prstGeom>
        </p:spPr>
        <p:txBody>
          <a:bodyPr vert="horz" wrap="square" lIns="0" tIns="44444" rIns="0" bIns="0" rtlCol="0">
            <a:spAutoFit/>
          </a:bodyPr>
          <a:lstStyle/>
          <a:p>
            <a:pPr marL="12699" defTabSz="914309">
              <a:spcBef>
                <a:spcPts val="350"/>
              </a:spcBef>
              <a:tabLst>
                <a:tab pos="1710518" algn="l"/>
                <a:tab pos="2764514" algn="l"/>
              </a:tabLst>
            </a:pPr>
            <a:r>
              <a:rPr kumimoji="0" sz="3800" kern="0" spc="-10" dirty="0">
                <a:solidFill>
                  <a:srgbClr val="FFFFFF"/>
                </a:solidFill>
                <a:latin typeface="Helvetica Neue"/>
                <a:cs typeface="Helvetica Neue"/>
              </a:rPr>
              <a:t>ASKUL</a:t>
            </a:r>
            <a:r>
              <a:rPr kumimoji="0" sz="3800" kern="0" dirty="0">
                <a:solidFill>
                  <a:srgbClr val="FFFFFF"/>
                </a:solidFill>
                <a:latin typeface="Helvetica Neue"/>
                <a:cs typeface="Helvetica Neue"/>
              </a:rPr>
              <a:t>	</a:t>
            </a:r>
            <a:r>
              <a:rPr kumimoji="0" sz="3800" kern="0" spc="-25" dirty="0">
                <a:solidFill>
                  <a:srgbClr val="FFFFFF"/>
                </a:solidFill>
                <a:latin typeface="Helvetica Neue"/>
                <a:cs typeface="Helvetica Neue"/>
              </a:rPr>
              <a:t>THE</a:t>
            </a:r>
            <a:r>
              <a:rPr kumimoji="0" sz="3800" kern="0" dirty="0">
                <a:solidFill>
                  <a:srgbClr val="FFFFFF"/>
                </a:solidFill>
                <a:latin typeface="Helvetica Neue"/>
                <a:cs typeface="Helvetica Neue"/>
              </a:rPr>
              <a:t>	</a:t>
            </a:r>
            <a:r>
              <a:rPr kumimoji="0" sz="3800" kern="0" spc="-10" dirty="0">
                <a:solidFill>
                  <a:srgbClr val="FFFFFF"/>
                </a:solidFill>
                <a:latin typeface="Helvetica Neue"/>
                <a:cs typeface="Helvetica Neue"/>
              </a:rPr>
              <a:t>BUGER</a:t>
            </a:r>
            <a:endParaRPr kumimoji="0" sz="3800" kern="0" dirty="0">
              <a:solidFill>
                <a:sysClr val="windowText" lastClr="000000"/>
              </a:solidFill>
              <a:latin typeface="Helvetica Neue"/>
              <a:cs typeface="Helvetica Neue"/>
            </a:endParaRPr>
          </a:p>
          <a:p>
            <a:pPr marL="12699" defTabSz="914309">
              <a:spcBef>
                <a:spcPts val="190"/>
              </a:spcBef>
              <a:tabLst>
                <a:tab pos="2303550" algn="l"/>
              </a:tabLst>
            </a:pPr>
            <a:r>
              <a:rPr kumimoji="0" sz="2325" kern="0" spc="-142" baseline="3584" dirty="0">
                <a:solidFill>
                  <a:srgbClr val="FFFFFF"/>
                </a:solidFill>
                <a:latin typeface="Helvetica Neue"/>
                <a:cs typeface="Helvetica Neue"/>
              </a:rPr>
              <a:t>TEL.</a:t>
            </a:r>
            <a:r>
              <a:rPr kumimoji="0" sz="2500" kern="0" spc="-95" dirty="0">
                <a:solidFill>
                  <a:srgbClr val="FFFFFF"/>
                </a:solidFill>
                <a:latin typeface="Helvetica Neue"/>
                <a:cs typeface="Helvetica Neue"/>
              </a:rPr>
              <a:t>03</a:t>
            </a:r>
            <a:r>
              <a:rPr kumimoji="0" sz="3600" kern="0" spc="-142" baseline="1157" dirty="0">
                <a:solidFill>
                  <a:srgbClr val="FFFFFF"/>
                </a:solidFill>
                <a:latin typeface="Helvetica Neue"/>
                <a:cs typeface="Helvetica Neue"/>
              </a:rPr>
              <a:t>-</a:t>
            </a:r>
            <a:r>
              <a:rPr kumimoji="0" sz="2500" kern="0" spc="-135" dirty="0">
                <a:solidFill>
                  <a:srgbClr val="FFFFFF"/>
                </a:solidFill>
                <a:latin typeface="Helvetica Neue"/>
                <a:cs typeface="Helvetica Neue"/>
              </a:rPr>
              <a:t>1234</a:t>
            </a:r>
            <a:r>
              <a:rPr kumimoji="0" sz="3600" kern="0" spc="-202" baseline="1157" dirty="0">
                <a:solidFill>
                  <a:srgbClr val="FFFFFF"/>
                </a:solidFill>
                <a:latin typeface="Helvetica Neue"/>
                <a:cs typeface="Helvetica Neue"/>
              </a:rPr>
              <a:t>-</a:t>
            </a:r>
            <a:r>
              <a:rPr kumimoji="0" sz="2500" kern="0" spc="-20" dirty="0">
                <a:solidFill>
                  <a:srgbClr val="FFFFFF"/>
                </a:solidFill>
                <a:latin typeface="Helvetica Neue"/>
                <a:cs typeface="Helvetica Neue"/>
              </a:rPr>
              <a:t>1111</a:t>
            </a:r>
            <a:r>
              <a:rPr kumimoji="0" sz="2500" kern="0" dirty="0">
                <a:solidFill>
                  <a:srgbClr val="FFFFFF"/>
                </a:solidFill>
                <a:latin typeface="Helvetica Neue"/>
                <a:cs typeface="Helvetica Neue"/>
              </a:rPr>
              <a:t>	</a:t>
            </a:r>
            <a:r>
              <a:rPr kumimoji="0" sz="2325" kern="0" spc="-135" baseline="3584" dirty="0">
                <a:solidFill>
                  <a:srgbClr val="FFFFFF"/>
                </a:solidFill>
                <a:latin typeface="Helvetica Neue"/>
                <a:cs typeface="Helvetica Neue"/>
              </a:rPr>
              <a:t>FAX.</a:t>
            </a:r>
            <a:r>
              <a:rPr kumimoji="0" sz="2500" kern="0" spc="-90" dirty="0">
                <a:solidFill>
                  <a:srgbClr val="FFFFFF"/>
                </a:solidFill>
                <a:latin typeface="Helvetica Neue"/>
                <a:cs typeface="Helvetica Neue"/>
              </a:rPr>
              <a:t>03</a:t>
            </a:r>
            <a:r>
              <a:rPr kumimoji="0" sz="3600" kern="0" spc="-135" baseline="1157" dirty="0">
                <a:solidFill>
                  <a:srgbClr val="FFFFFF"/>
                </a:solidFill>
                <a:latin typeface="Helvetica Neue"/>
                <a:cs typeface="Helvetica Neue"/>
              </a:rPr>
              <a:t>-</a:t>
            </a:r>
            <a:r>
              <a:rPr kumimoji="0" sz="2500" kern="0" spc="-135" dirty="0">
                <a:solidFill>
                  <a:srgbClr val="FFFFFF"/>
                </a:solidFill>
                <a:latin typeface="Helvetica Neue"/>
                <a:cs typeface="Helvetica Neue"/>
              </a:rPr>
              <a:t>1234</a:t>
            </a:r>
            <a:r>
              <a:rPr kumimoji="0" sz="3600" kern="0" spc="-202" baseline="1157" dirty="0">
                <a:solidFill>
                  <a:srgbClr val="FFFFFF"/>
                </a:solidFill>
                <a:latin typeface="Helvetica Neue"/>
                <a:cs typeface="Helvetica Neue"/>
              </a:rPr>
              <a:t>-</a:t>
            </a:r>
            <a:r>
              <a:rPr kumimoji="0" sz="2500" kern="0" spc="-310" dirty="0">
                <a:solidFill>
                  <a:srgbClr val="FFFFFF"/>
                </a:solidFill>
                <a:latin typeface="Helvetica Neue"/>
                <a:cs typeface="Helvetica Neue"/>
              </a:rPr>
              <a:t>1111</a:t>
            </a:r>
            <a:endParaRPr kumimoji="0" sz="2500" kern="0" dirty="0">
              <a:solidFill>
                <a:sysClr val="windowText" lastClr="000000"/>
              </a:solidFill>
              <a:latin typeface="Helvetica Neue"/>
              <a:cs typeface="Helvetica Neue"/>
            </a:endParaRPr>
          </a:p>
          <a:p>
            <a:pPr marL="12699" defTabSz="914309">
              <a:spcBef>
                <a:spcPts val="1040"/>
              </a:spcBef>
              <a:tabLst>
                <a:tab pos="2227992" algn="l"/>
              </a:tabLst>
            </a:pP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住所：東京都江東区豊洲</a:t>
            </a:r>
            <a:r>
              <a:rPr kumimoji="0" sz="1100" kern="0" spc="-95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 </a:t>
            </a: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3-2-</a:t>
            </a:r>
            <a:r>
              <a:rPr kumimoji="0" sz="1100" kern="0" spc="-5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</a:t>
            </a: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	</a:t>
            </a:r>
            <a:r>
              <a:rPr kumimoji="0" sz="1100" kern="0" spc="-1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https://ppon.askul.co.jp</a:t>
            </a:r>
            <a:endParaRPr kumimoji="0" sz="1100" kern="0" dirty="0">
              <a:solidFill>
                <a:sysClr val="windowText" lastClr="000000"/>
              </a:solidFill>
              <a:latin typeface="A-OTF UD Shin Go NT Pro"/>
              <a:cs typeface="A-OTF UD Shin Go NT Pro"/>
            </a:endParaRPr>
          </a:p>
        </p:txBody>
      </p:sp>
      <p:sp>
        <p:nvSpPr>
          <p:cNvPr id="76" name="object 23"/>
          <p:cNvSpPr txBox="1"/>
          <p:nvPr/>
        </p:nvSpPr>
        <p:spPr>
          <a:xfrm>
            <a:off x="5128050" y="9298370"/>
            <a:ext cx="666018" cy="456020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 indent="48890" algn="ctr" defTabSz="914309">
              <a:lnSpc>
                <a:spcPct val="112000"/>
              </a:lnSpc>
              <a:spcBef>
                <a:spcPts val="100"/>
              </a:spcBef>
            </a:pPr>
            <a:r>
              <a:rPr kumimoji="0" sz="900" kern="0" spc="-70" dirty="0">
                <a:solidFill>
                  <a:srgbClr val="FFFFFF"/>
                </a:solidFill>
                <a:latin typeface="A-OTF UD Shin Go Pro"/>
                <a:cs typeface="A-OTF UD Shin Go Pro"/>
              </a:rPr>
              <a:t>お申し</a:t>
            </a:r>
            <a:r>
              <a:rPr kumimoji="0" sz="900" kern="0" spc="-10" dirty="0">
                <a:solidFill>
                  <a:srgbClr val="FFFFFF"/>
                </a:solidFill>
                <a:latin typeface="A-OTF UD Shin Go Pro"/>
                <a:cs typeface="A-OTF UD Shin Go Pro"/>
              </a:rPr>
              <a:t>込</a:t>
            </a:r>
            <a:r>
              <a:rPr kumimoji="0" sz="900" kern="0" spc="-50" dirty="0">
                <a:solidFill>
                  <a:srgbClr val="FFFFFF"/>
                </a:solidFill>
                <a:latin typeface="A-OTF UD Shin Go Pro"/>
                <a:cs typeface="A-OTF UD Shin Go Pro"/>
              </a:rPr>
              <a:t>み</a:t>
            </a:r>
            <a:r>
              <a:rPr kumimoji="0" sz="900" kern="0" spc="-75" dirty="0">
                <a:solidFill>
                  <a:srgbClr val="FFFFFF"/>
                </a:solidFill>
                <a:latin typeface="A-OTF UD Shin Go Pro"/>
                <a:cs typeface="A-OTF UD Shin Go Pro"/>
              </a:rPr>
              <a:t>こちらから▼</a:t>
            </a:r>
            <a:endParaRPr kumimoji="0" sz="900" kern="0" dirty="0">
              <a:solidFill>
                <a:sysClr val="windowText" lastClr="000000"/>
              </a:solidFill>
              <a:latin typeface="A-OTF UD Shin Go Pro"/>
              <a:cs typeface="A-OTF UD Shin Go Pro"/>
            </a:endParaRPr>
          </a:p>
        </p:txBody>
      </p:sp>
      <p:sp>
        <p:nvSpPr>
          <p:cNvPr id="82" name="object 29"/>
          <p:cNvSpPr txBox="1">
            <a:spLocks/>
          </p:cNvSpPr>
          <p:nvPr/>
        </p:nvSpPr>
        <p:spPr>
          <a:xfrm>
            <a:off x="576151" y="342015"/>
            <a:ext cx="6661329" cy="1368771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>
            <a:lvl1pPr algn="l" defTabSz="7775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74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699">
              <a:spcBef>
                <a:spcPts val="95"/>
              </a:spcBef>
            </a:pPr>
            <a:r>
              <a:rPr lang="en-US" sz="9795" spc="-10" dirty="0">
                <a:solidFill>
                  <a:schemeClr val="bg1"/>
                </a:solidFill>
                <a:latin typeface="游明朝 Light" panose="02020300000000000000" pitchFamily="18" charset="-128"/>
                <a:ea typeface="游明朝 Light" panose="02020300000000000000" pitchFamily="18" charset="-128"/>
                <a:cs typeface="A-OTF A1 Mincho Std" charset="-128"/>
              </a:rPr>
              <a:t>DELIVERY</a:t>
            </a:r>
          </a:p>
        </p:txBody>
      </p:sp>
      <p:sp>
        <p:nvSpPr>
          <p:cNvPr id="83" name="object 30"/>
          <p:cNvSpPr txBox="1"/>
          <p:nvPr/>
        </p:nvSpPr>
        <p:spPr>
          <a:xfrm>
            <a:off x="513415" y="1262030"/>
            <a:ext cx="5393540" cy="2478241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marL="12699" defTabSz="914309">
              <a:spcBef>
                <a:spcPts val="125"/>
              </a:spcBef>
            </a:pPr>
            <a:r>
              <a:rPr kumimoji="0" sz="16000" b="1" kern="0" spc="-20" dirty="0">
                <a:solidFill>
                  <a:srgbClr val="FFFFFF"/>
                </a:solidFill>
                <a:latin typeface="游明朝 Light" panose="02020300000000000000" pitchFamily="18" charset="-128"/>
                <a:ea typeface="游明朝 Light" panose="02020300000000000000" pitchFamily="18" charset="-128"/>
                <a:cs typeface="Angsana New" panose="02020603050405020304" pitchFamily="18" charset="-34"/>
              </a:rPr>
              <a:t>FREE</a:t>
            </a:r>
            <a:endParaRPr kumimoji="0" sz="16000" kern="0" dirty="0">
              <a:solidFill>
                <a:sysClr val="windowText" lastClr="000000"/>
              </a:solidFill>
              <a:latin typeface="游明朝 Light" panose="02020300000000000000" pitchFamily="18" charset="-128"/>
              <a:ea typeface="游明朝 Light" panose="02020300000000000000" pitchFamily="18" charset="-128"/>
              <a:cs typeface="Angsana New" panose="02020603050405020304" pitchFamily="18" charset="-34"/>
            </a:endParaRPr>
          </a:p>
        </p:txBody>
      </p:sp>
      <p:grpSp>
        <p:nvGrpSpPr>
          <p:cNvPr id="125" name="図形グループ 124"/>
          <p:cNvGrpSpPr/>
          <p:nvPr/>
        </p:nvGrpSpPr>
        <p:grpSpPr>
          <a:xfrm>
            <a:off x="5817947" y="1861231"/>
            <a:ext cx="1690759" cy="1681235"/>
            <a:chOff x="5817947" y="1861231"/>
            <a:chExt cx="1690759" cy="1681235"/>
          </a:xfrm>
        </p:grpSpPr>
        <p:sp>
          <p:nvSpPr>
            <p:cNvPr id="84" name="object 31"/>
            <p:cNvSpPr/>
            <p:nvPr/>
          </p:nvSpPr>
          <p:spPr>
            <a:xfrm>
              <a:off x="5817947" y="1861231"/>
              <a:ext cx="1690759" cy="1681235"/>
            </a:xfrm>
            <a:custGeom>
              <a:avLst/>
              <a:gdLst/>
              <a:ahLst/>
              <a:cxnLst/>
              <a:rect l="l" t="t" r="r" b="b"/>
              <a:pathLst>
                <a:path w="1691004" h="1681479">
                  <a:moveTo>
                    <a:pt x="933475" y="0"/>
                  </a:moveTo>
                  <a:lnTo>
                    <a:pt x="845210" y="147370"/>
                  </a:lnTo>
                  <a:lnTo>
                    <a:pt x="756932" y="0"/>
                  </a:lnTo>
                  <a:lnTo>
                    <a:pt x="700938" y="162382"/>
                  </a:lnTo>
                  <a:lnTo>
                    <a:pt x="583971" y="36601"/>
                  </a:lnTo>
                  <a:lnTo>
                    <a:pt x="563194" y="207111"/>
                  </a:lnTo>
                  <a:lnTo>
                    <a:pt x="422503" y="108585"/>
                  </a:lnTo>
                  <a:lnTo>
                    <a:pt x="437743" y="279679"/>
                  </a:lnTo>
                  <a:lnTo>
                    <a:pt x="279641" y="212534"/>
                  </a:lnTo>
                  <a:lnTo>
                    <a:pt x="329984" y="376758"/>
                  </a:lnTo>
                  <a:lnTo>
                    <a:pt x="161417" y="343763"/>
                  </a:lnTo>
                  <a:lnTo>
                    <a:pt x="244665" y="494004"/>
                  </a:lnTo>
                  <a:lnTo>
                    <a:pt x="72923" y="496747"/>
                  </a:lnTo>
                  <a:lnTo>
                    <a:pt x="185674" y="626313"/>
                  </a:lnTo>
                  <a:lnTo>
                    <a:pt x="18313" y="664933"/>
                  </a:lnTo>
                  <a:lnTo>
                    <a:pt x="155676" y="768057"/>
                  </a:lnTo>
                  <a:lnTo>
                    <a:pt x="0" y="840638"/>
                  </a:lnTo>
                  <a:lnTo>
                    <a:pt x="155676" y="913218"/>
                  </a:lnTo>
                  <a:lnTo>
                    <a:pt x="18300" y="1016342"/>
                  </a:lnTo>
                  <a:lnTo>
                    <a:pt x="185674" y="1054950"/>
                  </a:lnTo>
                  <a:lnTo>
                    <a:pt x="72910" y="1184516"/>
                  </a:lnTo>
                  <a:lnTo>
                    <a:pt x="244652" y="1187259"/>
                  </a:lnTo>
                  <a:lnTo>
                    <a:pt x="161404" y="1337500"/>
                  </a:lnTo>
                  <a:lnTo>
                    <a:pt x="329971" y="1304505"/>
                  </a:lnTo>
                  <a:lnTo>
                    <a:pt x="279628" y="1468729"/>
                  </a:lnTo>
                  <a:lnTo>
                    <a:pt x="437730" y="1401584"/>
                  </a:lnTo>
                  <a:lnTo>
                    <a:pt x="422478" y="1572679"/>
                  </a:lnTo>
                  <a:lnTo>
                    <a:pt x="563181" y="1474165"/>
                  </a:lnTo>
                  <a:lnTo>
                    <a:pt x="583958" y="1644675"/>
                  </a:lnTo>
                  <a:lnTo>
                    <a:pt x="700938" y="1518894"/>
                  </a:lnTo>
                  <a:lnTo>
                    <a:pt x="756932" y="1681276"/>
                  </a:lnTo>
                  <a:lnTo>
                    <a:pt x="845210" y="1533906"/>
                  </a:lnTo>
                  <a:lnTo>
                    <a:pt x="933488" y="1681276"/>
                  </a:lnTo>
                  <a:lnTo>
                    <a:pt x="989469" y="1518894"/>
                  </a:lnTo>
                  <a:lnTo>
                    <a:pt x="1106436" y="1644675"/>
                  </a:lnTo>
                  <a:lnTo>
                    <a:pt x="1127213" y="1474165"/>
                  </a:lnTo>
                  <a:lnTo>
                    <a:pt x="1267917" y="1572691"/>
                  </a:lnTo>
                  <a:lnTo>
                    <a:pt x="1252664" y="1401597"/>
                  </a:lnTo>
                  <a:lnTo>
                    <a:pt x="1410766" y="1468742"/>
                  </a:lnTo>
                  <a:lnTo>
                    <a:pt x="1360424" y="1304518"/>
                  </a:lnTo>
                  <a:lnTo>
                    <a:pt x="1528991" y="1337513"/>
                  </a:lnTo>
                  <a:lnTo>
                    <a:pt x="1445742" y="1187272"/>
                  </a:lnTo>
                  <a:lnTo>
                    <a:pt x="1617497" y="1184529"/>
                  </a:lnTo>
                  <a:lnTo>
                    <a:pt x="1504734" y="1054963"/>
                  </a:lnTo>
                  <a:lnTo>
                    <a:pt x="1672107" y="1016342"/>
                  </a:lnTo>
                  <a:lnTo>
                    <a:pt x="1534731" y="913218"/>
                  </a:lnTo>
                  <a:lnTo>
                    <a:pt x="1690408" y="840638"/>
                  </a:lnTo>
                  <a:lnTo>
                    <a:pt x="1534731" y="768057"/>
                  </a:lnTo>
                  <a:lnTo>
                    <a:pt x="1672107" y="664933"/>
                  </a:lnTo>
                  <a:lnTo>
                    <a:pt x="1504734" y="626325"/>
                  </a:lnTo>
                  <a:lnTo>
                    <a:pt x="1617497" y="496760"/>
                  </a:lnTo>
                  <a:lnTo>
                    <a:pt x="1445755" y="494017"/>
                  </a:lnTo>
                  <a:lnTo>
                    <a:pt x="1529016" y="343776"/>
                  </a:lnTo>
                  <a:lnTo>
                    <a:pt x="1360436" y="376770"/>
                  </a:lnTo>
                  <a:lnTo>
                    <a:pt x="1410779" y="212547"/>
                  </a:lnTo>
                  <a:lnTo>
                    <a:pt x="1252677" y="279692"/>
                  </a:lnTo>
                  <a:lnTo>
                    <a:pt x="1267929" y="108597"/>
                  </a:lnTo>
                  <a:lnTo>
                    <a:pt x="1127226" y="207111"/>
                  </a:lnTo>
                  <a:lnTo>
                    <a:pt x="1106449" y="36601"/>
                  </a:lnTo>
                  <a:lnTo>
                    <a:pt x="989469" y="162382"/>
                  </a:lnTo>
                  <a:lnTo>
                    <a:pt x="933475" y="0"/>
                  </a:lnTo>
                  <a:close/>
                </a:path>
              </a:pathLst>
            </a:custGeom>
            <a:solidFill>
              <a:srgbClr val="BE1E2D"/>
            </a:solidFill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object 32"/>
            <p:cNvSpPr txBox="1"/>
            <p:nvPr/>
          </p:nvSpPr>
          <p:spPr>
            <a:xfrm>
              <a:off x="6018323" y="2324219"/>
              <a:ext cx="1258387" cy="725699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defTabSz="914309">
                <a:spcBef>
                  <a:spcPts val="90"/>
                </a:spcBef>
              </a:pPr>
              <a:r>
                <a:rPr kumimoji="0" sz="4600" b="1" kern="0" spc="-20" dirty="0">
                  <a:solidFill>
                    <a:srgbClr val="FFF200"/>
                  </a:solidFill>
                  <a:latin typeface="DINPro"/>
                  <a:cs typeface="DINPro"/>
                </a:rPr>
                <a:t>100</a:t>
              </a:r>
              <a:r>
                <a:rPr kumimoji="0" sz="4050" b="1" kern="0" spc="-30" baseline="4115" dirty="0">
                  <a:solidFill>
                    <a:srgbClr val="FFF200"/>
                  </a:solidFill>
                  <a:latin typeface="AXIS Std"/>
                  <a:cs typeface="AXIS Std"/>
                </a:rPr>
                <a:t>%</a:t>
              </a:r>
              <a:endParaRPr kumimoji="0" sz="4050" kern="0" baseline="4115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86" name="object 33"/>
            <p:cNvSpPr txBox="1"/>
            <p:nvPr/>
          </p:nvSpPr>
          <p:spPr>
            <a:xfrm>
              <a:off x="6352680" y="2920725"/>
              <a:ext cx="589829" cy="364437"/>
            </a:xfrm>
            <a:prstGeom prst="rect">
              <a:avLst/>
            </a:prstGeom>
          </p:spPr>
          <p:txBody>
            <a:bodyPr vert="horz" wrap="square" lIns="0" tIns="15238" rIns="0" bIns="0" rtlCol="0">
              <a:spAutoFit/>
            </a:bodyPr>
            <a:lstStyle/>
            <a:p>
              <a:pPr marL="12699" defTabSz="914309">
                <a:spcBef>
                  <a:spcPts val="120"/>
                </a:spcBef>
              </a:pPr>
              <a:r>
                <a:rPr kumimoji="0" sz="2200" b="1" kern="0" spc="-25" dirty="0">
                  <a:solidFill>
                    <a:srgbClr val="FFFFFF"/>
                  </a:solidFill>
                  <a:latin typeface="AXIS Std"/>
                  <a:cs typeface="AXIS Std"/>
                </a:rPr>
                <a:t>使用</a:t>
              </a:r>
              <a:endParaRPr kumimoji="0" sz="2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87" name="object 34"/>
            <p:cNvSpPr txBox="1"/>
            <p:nvPr/>
          </p:nvSpPr>
          <p:spPr>
            <a:xfrm>
              <a:off x="6385218" y="2125187"/>
              <a:ext cx="524434" cy="325073"/>
            </a:xfrm>
            <a:prstGeom prst="rect">
              <a:avLst/>
            </a:prstGeom>
          </p:spPr>
          <p:txBody>
            <a:bodyPr vert="horz" wrap="square" lIns="0" tIns="14603" rIns="0" bIns="0" rtlCol="0">
              <a:spAutoFit/>
            </a:bodyPr>
            <a:lstStyle/>
            <a:p>
              <a:pPr marL="12699" defTabSz="914309">
                <a:spcBef>
                  <a:spcPts val="115"/>
                </a:spcBef>
              </a:pPr>
              <a:r>
                <a:rPr kumimoji="0" sz="1950" b="1" kern="0" spc="-25" dirty="0">
                  <a:solidFill>
                    <a:srgbClr val="FFFFFF"/>
                  </a:solidFill>
                  <a:latin typeface="AXIS Std"/>
                  <a:cs typeface="AXIS Std"/>
                </a:rPr>
                <a:t>牛肉</a:t>
              </a:r>
              <a:endParaRPr kumimoji="0" sz="195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</p:grpSp>
      <p:grpSp>
        <p:nvGrpSpPr>
          <p:cNvPr id="99" name="図形グループ 98"/>
          <p:cNvGrpSpPr/>
          <p:nvPr/>
        </p:nvGrpSpPr>
        <p:grpSpPr>
          <a:xfrm>
            <a:off x="2837574" y="3711873"/>
            <a:ext cx="2108312" cy="2444641"/>
            <a:chOff x="2837574" y="3711873"/>
            <a:chExt cx="2108312" cy="2444641"/>
          </a:xfrm>
        </p:grpSpPr>
        <p:pic>
          <p:nvPicPr>
            <p:cNvPr id="58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37574" y="3711873"/>
              <a:ext cx="2108312" cy="1493887"/>
            </a:xfrm>
            <a:prstGeom prst="rect">
              <a:avLst/>
            </a:prstGeom>
          </p:spPr>
        </p:pic>
        <p:sp>
          <p:nvSpPr>
            <p:cNvPr id="64" name="object 11"/>
            <p:cNvSpPr txBox="1"/>
            <p:nvPr/>
          </p:nvSpPr>
          <p:spPr>
            <a:xfrm>
              <a:off x="2837574" y="5268059"/>
              <a:ext cx="2108312" cy="211594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300" b="1" kern="0" spc="-130" dirty="0">
                  <a:solidFill>
                    <a:srgbClr val="FFFFFF"/>
                  </a:solidFill>
                  <a:latin typeface="AXIS Std"/>
                  <a:cs typeface="AXIS Std"/>
                </a:rPr>
                <a:t>スペシャルバーガーセット</a:t>
              </a:r>
              <a:endParaRPr kumimoji="0" sz="13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65" name="object 12"/>
            <p:cNvSpPr txBox="1"/>
            <p:nvPr/>
          </p:nvSpPr>
          <p:spPr>
            <a:xfrm>
              <a:off x="2958373" y="5385652"/>
              <a:ext cx="1871073" cy="510389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03500" defTabSz="914309">
                <a:spcBef>
                  <a:spcPts val="380"/>
                </a:spcBef>
              </a:pPr>
              <a:r>
                <a:rPr kumimoji="0" sz="18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FFF56D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FFF56D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FFF56D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FFF56D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98" name="object 12"/>
            <p:cNvSpPr txBox="1"/>
            <p:nvPr/>
          </p:nvSpPr>
          <p:spPr>
            <a:xfrm>
              <a:off x="2958373" y="5845217"/>
              <a:ext cx="1871073" cy="311297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51755" marR="5079" indent="-339691" algn="ctr" defTabSz="914309">
                <a:lnSpc>
                  <a:spcPts val="1140"/>
                </a:lnSpc>
                <a:spcBef>
                  <a:spcPts val="15"/>
                </a:spcBef>
              </a:pPr>
              <a:r>
                <a:rPr kumimoji="0" sz="850" kern="0" spc="-7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商品説明が入ります。商品説明がりま</a:t>
              </a:r>
              <a:r>
                <a:rPr kumimoji="0" sz="850" kern="0" spc="-7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100" name="図形グループ 99"/>
          <p:cNvGrpSpPr/>
          <p:nvPr/>
        </p:nvGrpSpPr>
        <p:grpSpPr>
          <a:xfrm>
            <a:off x="513415" y="3711873"/>
            <a:ext cx="2108312" cy="2444641"/>
            <a:chOff x="2837574" y="3711873"/>
            <a:chExt cx="2108312" cy="2444641"/>
          </a:xfrm>
        </p:grpSpPr>
        <p:pic>
          <p:nvPicPr>
            <p:cNvPr id="101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37574" y="3711873"/>
              <a:ext cx="2108312" cy="1493887"/>
            </a:xfrm>
            <a:prstGeom prst="rect">
              <a:avLst/>
            </a:prstGeom>
          </p:spPr>
        </p:pic>
        <p:sp>
          <p:nvSpPr>
            <p:cNvPr id="102" name="object 11"/>
            <p:cNvSpPr txBox="1"/>
            <p:nvPr/>
          </p:nvSpPr>
          <p:spPr>
            <a:xfrm>
              <a:off x="2837574" y="5268059"/>
              <a:ext cx="2108312" cy="211594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300" b="1" kern="0" spc="-130" dirty="0">
                  <a:solidFill>
                    <a:srgbClr val="FFFFFF"/>
                  </a:solidFill>
                  <a:latin typeface="AXIS Std"/>
                  <a:cs typeface="AXIS Std"/>
                </a:rPr>
                <a:t>スペシャルバーガーセット</a:t>
              </a:r>
              <a:endParaRPr kumimoji="0" sz="13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03" name="object 12"/>
            <p:cNvSpPr txBox="1"/>
            <p:nvPr/>
          </p:nvSpPr>
          <p:spPr>
            <a:xfrm>
              <a:off x="2958373" y="5385652"/>
              <a:ext cx="1871073" cy="510389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03500" defTabSz="914309">
                <a:spcBef>
                  <a:spcPts val="380"/>
                </a:spcBef>
              </a:pPr>
              <a:r>
                <a:rPr kumimoji="0" sz="18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FFF56D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FFF56D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FFF56D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FFF56D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04" name="object 12"/>
            <p:cNvSpPr txBox="1"/>
            <p:nvPr/>
          </p:nvSpPr>
          <p:spPr>
            <a:xfrm>
              <a:off x="2958373" y="5845217"/>
              <a:ext cx="1871073" cy="311297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51755" marR="5079" indent="-339691" algn="ctr" defTabSz="914309">
                <a:lnSpc>
                  <a:spcPts val="1140"/>
                </a:lnSpc>
                <a:spcBef>
                  <a:spcPts val="15"/>
                </a:spcBef>
              </a:pPr>
              <a:r>
                <a:rPr kumimoji="0" sz="850" kern="0" spc="-7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商品説明が入ります</a:t>
              </a:r>
              <a:r>
                <a:rPr kumimoji="0" sz="850" kern="0" spc="-7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。商品説明がりま</a:t>
              </a:r>
              <a:r>
                <a:rPr kumimoji="0" sz="850" kern="0" spc="-7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105" name="図形グループ 104"/>
          <p:cNvGrpSpPr/>
          <p:nvPr/>
        </p:nvGrpSpPr>
        <p:grpSpPr>
          <a:xfrm>
            <a:off x="5137489" y="3711873"/>
            <a:ext cx="2108312" cy="2444641"/>
            <a:chOff x="2837574" y="3711873"/>
            <a:chExt cx="2108312" cy="2444641"/>
          </a:xfrm>
        </p:grpSpPr>
        <p:pic>
          <p:nvPicPr>
            <p:cNvPr id="106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37574" y="3711873"/>
              <a:ext cx="2108312" cy="1493887"/>
            </a:xfrm>
            <a:prstGeom prst="rect">
              <a:avLst/>
            </a:prstGeom>
          </p:spPr>
        </p:pic>
        <p:sp>
          <p:nvSpPr>
            <p:cNvPr id="107" name="object 11"/>
            <p:cNvSpPr txBox="1"/>
            <p:nvPr/>
          </p:nvSpPr>
          <p:spPr>
            <a:xfrm>
              <a:off x="2837574" y="5268059"/>
              <a:ext cx="2108312" cy="211594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300" b="1" kern="0" spc="-130" dirty="0">
                  <a:solidFill>
                    <a:srgbClr val="FFFFFF"/>
                  </a:solidFill>
                  <a:latin typeface="AXIS Std"/>
                  <a:cs typeface="AXIS Std"/>
                </a:rPr>
                <a:t>スペシャルバーガーセット</a:t>
              </a:r>
              <a:endParaRPr kumimoji="0" sz="13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08" name="object 12"/>
            <p:cNvSpPr txBox="1"/>
            <p:nvPr/>
          </p:nvSpPr>
          <p:spPr>
            <a:xfrm>
              <a:off x="2958373" y="5385652"/>
              <a:ext cx="1871073" cy="510389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03500" defTabSz="914309">
                <a:spcBef>
                  <a:spcPts val="380"/>
                </a:spcBef>
              </a:pPr>
              <a:r>
                <a:rPr kumimoji="0" sz="18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FFF56D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FFF56D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FFF56D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FFF56D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09" name="object 12"/>
            <p:cNvSpPr txBox="1"/>
            <p:nvPr/>
          </p:nvSpPr>
          <p:spPr>
            <a:xfrm>
              <a:off x="2958373" y="5845217"/>
              <a:ext cx="1871073" cy="311297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51755" marR="5079" indent="-339691" algn="ctr" defTabSz="914309">
                <a:lnSpc>
                  <a:spcPts val="1140"/>
                </a:lnSpc>
                <a:spcBef>
                  <a:spcPts val="15"/>
                </a:spcBef>
              </a:pPr>
              <a:r>
                <a:rPr kumimoji="0" sz="850" kern="0" spc="-7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商品説明が入ります</a:t>
              </a:r>
              <a:r>
                <a:rPr kumimoji="0" sz="850" kern="0" spc="-7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。商品説明がりま</a:t>
              </a:r>
              <a:r>
                <a:rPr kumimoji="0" sz="850" kern="0" spc="-7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110" name="図形グループ 109"/>
          <p:cNvGrpSpPr/>
          <p:nvPr/>
        </p:nvGrpSpPr>
        <p:grpSpPr>
          <a:xfrm>
            <a:off x="2837574" y="6446012"/>
            <a:ext cx="2108312" cy="2444641"/>
            <a:chOff x="2837574" y="3711873"/>
            <a:chExt cx="2108312" cy="2444641"/>
          </a:xfrm>
        </p:grpSpPr>
        <p:pic>
          <p:nvPicPr>
            <p:cNvPr id="111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37574" y="3711873"/>
              <a:ext cx="2108312" cy="1493887"/>
            </a:xfrm>
            <a:prstGeom prst="rect">
              <a:avLst/>
            </a:prstGeom>
          </p:spPr>
        </p:pic>
        <p:sp>
          <p:nvSpPr>
            <p:cNvPr id="112" name="object 11"/>
            <p:cNvSpPr txBox="1"/>
            <p:nvPr/>
          </p:nvSpPr>
          <p:spPr>
            <a:xfrm>
              <a:off x="2837574" y="5268059"/>
              <a:ext cx="2108312" cy="211594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300" b="1" kern="0" spc="-130" dirty="0">
                  <a:solidFill>
                    <a:srgbClr val="FFFFFF"/>
                  </a:solidFill>
                  <a:latin typeface="AXIS Std"/>
                  <a:cs typeface="AXIS Std"/>
                </a:rPr>
                <a:t>スペシャルバーガーセット</a:t>
              </a:r>
              <a:endParaRPr kumimoji="0" sz="13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13" name="object 12"/>
            <p:cNvSpPr txBox="1"/>
            <p:nvPr/>
          </p:nvSpPr>
          <p:spPr>
            <a:xfrm>
              <a:off x="2958373" y="5385652"/>
              <a:ext cx="1871073" cy="510389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03500" defTabSz="914309">
                <a:spcBef>
                  <a:spcPts val="380"/>
                </a:spcBef>
              </a:pPr>
              <a:r>
                <a:rPr kumimoji="0" sz="18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FFF56D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FFF56D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FFF56D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FFF56D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14" name="object 12"/>
            <p:cNvSpPr txBox="1"/>
            <p:nvPr/>
          </p:nvSpPr>
          <p:spPr>
            <a:xfrm>
              <a:off x="2958373" y="5845217"/>
              <a:ext cx="1871073" cy="311297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51755" marR="5079" indent="-339691" algn="ctr" defTabSz="914309">
                <a:lnSpc>
                  <a:spcPts val="1140"/>
                </a:lnSpc>
                <a:spcBef>
                  <a:spcPts val="15"/>
                </a:spcBef>
              </a:pPr>
              <a:r>
                <a:rPr kumimoji="0" sz="850" kern="0" spc="-7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商品説明が入ります</a:t>
              </a:r>
              <a:r>
                <a:rPr kumimoji="0" sz="850" kern="0" spc="-7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。商品説明がりま</a:t>
              </a:r>
              <a:r>
                <a:rPr kumimoji="0" sz="850" kern="0" spc="-7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115" name="図形グループ 114"/>
          <p:cNvGrpSpPr/>
          <p:nvPr/>
        </p:nvGrpSpPr>
        <p:grpSpPr>
          <a:xfrm>
            <a:off x="513415" y="6446012"/>
            <a:ext cx="2108312" cy="2444641"/>
            <a:chOff x="2837574" y="3711873"/>
            <a:chExt cx="2108312" cy="2444641"/>
          </a:xfrm>
        </p:grpSpPr>
        <p:pic>
          <p:nvPicPr>
            <p:cNvPr id="116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37574" y="3711873"/>
              <a:ext cx="2108312" cy="1493887"/>
            </a:xfrm>
            <a:prstGeom prst="rect">
              <a:avLst/>
            </a:prstGeom>
          </p:spPr>
        </p:pic>
        <p:sp>
          <p:nvSpPr>
            <p:cNvPr id="117" name="object 11"/>
            <p:cNvSpPr txBox="1"/>
            <p:nvPr/>
          </p:nvSpPr>
          <p:spPr>
            <a:xfrm>
              <a:off x="2837574" y="5268059"/>
              <a:ext cx="2108312" cy="211594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300" b="1" kern="0" spc="-130" dirty="0">
                  <a:solidFill>
                    <a:srgbClr val="FFFFFF"/>
                  </a:solidFill>
                  <a:latin typeface="AXIS Std"/>
                  <a:cs typeface="AXIS Std"/>
                </a:rPr>
                <a:t>スペシャルバーガーセット</a:t>
              </a:r>
              <a:endParaRPr kumimoji="0" sz="13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18" name="object 12"/>
            <p:cNvSpPr txBox="1"/>
            <p:nvPr/>
          </p:nvSpPr>
          <p:spPr>
            <a:xfrm>
              <a:off x="2958373" y="5385652"/>
              <a:ext cx="1871073" cy="510389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03500" defTabSz="914309">
                <a:spcBef>
                  <a:spcPts val="380"/>
                </a:spcBef>
              </a:pPr>
              <a:r>
                <a:rPr kumimoji="0" sz="18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FFF56D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FFF56D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FFF56D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FFF56D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19" name="object 12"/>
            <p:cNvSpPr txBox="1"/>
            <p:nvPr/>
          </p:nvSpPr>
          <p:spPr>
            <a:xfrm>
              <a:off x="2958373" y="5845217"/>
              <a:ext cx="1871073" cy="311297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51755" marR="5079" indent="-339691" algn="ctr" defTabSz="914309">
                <a:lnSpc>
                  <a:spcPts val="1140"/>
                </a:lnSpc>
                <a:spcBef>
                  <a:spcPts val="15"/>
                </a:spcBef>
              </a:pPr>
              <a:r>
                <a:rPr kumimoji="0" sz="850" kern="0" spc="-7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商品説明が入ります</a:t>
              </a:r>
              <a:r>
                <a:rPr kumimoji="0" sz="850" kern="0" spc="-7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。商品説明がりま</a:t>
              </a:r>
              <a:r>
                <a:rPr kumimoji="0" sz="850" kern="0" spc="-7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120" name="図形グループ 119"/>
          <p:cNvGrpSpPr/>
          <p:nvPr/>
        </p:nvGrpSpPr>
        <p:grpSpPr>
          <a:xfrm>
            <a:off x="5137489" y="6446012"/>
            <a:ext cx="2108312" cy="2444641"/>
            <a:chOff x="2837574" y="3711873"/>
            <a:chExt cx="2108312" cy="2444641"/>
          </a:xfrm>
        </p:grpSpPr>
        <p:pic>
          <p:nvPicPr>
            <p:cNvPr id="121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37574" y="3711873"/>
              <a:ext cx="2108312" cy="1493887"/>
            </a:xfrm>
            <a:prstGeom prst="rect">
              <a:avLst/>
            </a:prstGeom>
          </p:spPr>
        </p:pic>
        <p:sp>
          <p:nvSpPr>
            <p:cNvPr id="122" name="object 11"/>
            <p:cNvSpPr txBox="1"/>
            <p:nvPr/>
          </p:nvSpPr>
          <p:spPr>
            <a:xfrm>
              <a:off x="2837574" y="5268059"/>
              <a:ext cx="2108312" cy="211594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300" b="1" kern="0" spc="-130" dirty="0">
                  <a:solidFill>
                    <a:srgbClr val="FFFFFF"/>
                  </a:solidFill>
                  <a:latin typeface="AXIS Std"/>
                  <a:cs typeface="AXIS Std"/>
                </a:rPr>
                <a:t>スペシャルバーガーセット</a:t>
              </a:r>
              <a:endParaRPr kumimoji="0" sz="13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23" name="object 12"/>
            <p:cNvSpPr txBox="1"/>
            <p:nvPr/>
          </p:nvSpPr>
          <p:spPr>
            <a:xfrm>
              <a:off x="2958373" y="5385652"/>
              <a:ext cx="1871073" cy="510389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03500" defTabSz="914309">
                <a:spcBef>
                  <a:spcPts val="380"/>
                </a:spcBef>
              </a:pPr>
              <a:r>
                <a:rPr kumimoji="0" sz="18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FFF56D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FFF56D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FFF56D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FFF56D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FFF56D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124" name="object 12"/>
            <p:cNvSpPr txBox="1"/>
            <p:nvPr/>
          </p:nvSpPr>
          <p:spPr>
            <a:xfrm>
              <a:off x="2958373" y="5845217"/>
              <a:ext cx="1871073" cy="311297"/>
            </a:xfrm>
            <a:prstGeom prst="rect">
              <a:avLst/>
            </a:prstGeom>
          </p:spPr>
          <p:txBody>
            <a:bodyPr vert="horz" wrap="square" lIns="0" tIns="48253" rIns="0" bIns="0" rtlCol="0">
              <a:spAutoFit/>
            </a:bodyPr>
            <a:lstStyle/>
            <a:p>
              <a:pPr marL="351755" marR="5079" indent="-339691" algn="ctr" defTabSz="914309">
                <a:lnSpc>
                  <a:spcPts val="1140"/>
                </a:lnSpc>
                <a:spcBef>
                  <a:spcPts val="15"/>
                </a:spcBef>
              </a:pPr>
              <a:r>
                <a:rPr kumimoji="0" sz="850" kern="0" spc="-7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商品説明が入ります。商品説明がりま</a:t>
              </a:r>
              <a:r>
                <a:rPr kumimoji="0" sz="850" kern="0" spc="-7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134" name="図形グループ 133"/>
          <p:cNvGrpSpPr/>
          <p:nvPr/>
        </p:nvGrpSpPr>
        <p:grpSpPr>
          <a:xfrm>
            <a:off x="6235916" y="9296454"/>
            <a:ext cx="1228537" cy="1306318"/>
            <a:chOff x="6235916" y="9296454"/>
            <a:chExt cx="1228537" cy="1306318"/>
          </a:xfrm>
        </p:grpSpPr>
        <p:sp>
          <p:nvSpPr>
            <p:cNvPr id="77" name="object 24"/>
            <p:cNvSpPr txBox="1"/>
            <p:nvPr/>
          </p:nvSpPr>
          <p:spPr>
            <a:xfrm>
              <a:off x="6274004" y="9296454"/>
              <a:ext cx="1114898" cy="259043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12699" algn="ctr" defTabSz="914309">
                <a:spcBef>
                  <a:spcPts val="100"/>
                </a:spcBef>
              </a:pPr>
              <a:r>
                <a:rPr kumimoji="0" sz="800" kern="0" spc="-4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このチラシをお持ちの方</a:t>
              </a:r>
              <a:r>
                <a:rPr kumimoji="0" lang="ja-JP" altLang="en-US" sz="800" kern="0" spc="-4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限定</a:t>
              </a:r>
              <a:endParaRPr kumimoji="0" sz="8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78" name="object 25"/>
            <p:cNvSpPr txBox="1"/>
            <p:nvPr/>
          </p:nvSpPr>
          <p:spPr>
            <a:xfrm>
              <a:off x="6235916" y="10482244"/>
              <a:ext cx="1198071" cy="120528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12699" defTabSz="914309">
                <a:spcBef>
                  <a:spcPts val="100"/>
                </a:spcBef>
              </a:pPr>
              <a:r>
                <a:rPr kumimoji="0" sz="700" kern="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有効期限 : 20XX年</a:t>
              </a:r>
              <a:r>
                <a:rPr kumimoji="0" sz="700" kern="0" spc="-1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00</a:t>
              </a:r>
              <a:r>
                <a:rPr kumimoji="0" sz="700" kern="0" spc="-1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月</a:t>
              </a:r>
              <a:r>
                <a:rPr kumimoji="0" sz="700" kern="0" spc="-1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00</a:t>
              </a:r>
              <a:r>
                <a:rPr kumimoji="0" sz="700" kern="0" spc="-5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日</a:t>
              </a:r>
              <a:endParaRPr kumimoji="0" sz="700" kern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80" name="object 27"/>
            <p:cNvSpPr txBox="1"/>
            <p:nvPr/>
          </p:nvSpPr>
          <p:spPr>
            <a:xfrm>
              <a:off x="7129361" y="9804218"/>
              <a:ext cx="335092" cy="269944"/>
            </a:xfrm>
            <a:prstGeom prst="rect">
              <a:avLst/>
            </a:prstGeom>
          </p:spPr>
          <p:txBody>
            <a:bodyPr vert="horz" wrap="square" lIns="0" tIns="15873" rIns="0" bIns="0" rtlCol="0">
              <a:spAutoFit/>
            </a:bodyPr>
            <a:lstStyle/>
            <a:p>
              <a:pPr marR="5079" algn="r" defTabSz="914309">
                <a:spcBef>
                  <a:spcPts val="125"/>
                </a:spcBef>
              </a:pPr>
              <a:r>
                <a:rPr kumimoji="0" sz="1650" b="1" kern="0" spc="25">
                  <a:solidFill>
                    <a:srgbClr val="FFF329"/>
                  </a:solidFill>
                  <a:latin typeface="UDShinGoPro-DeBold"/>
                  <a:cs typeface="UDShinGoPro-DeBold"/>
                </a:rPr>
                <a:t>円</a:t>
              </a:r>
              <a:endParaRPr kumimoji="0" sz="1650" kern="0" dirty="0">
                <a:solidFill>
                  <a:sysClr val="windowText" lastClr="000000"/>
                </a:solidFill>
                <a:latin typeface="UDShinGoPro-DeBold"/>
                <a:cs typeface="UDShinGoPro-DeBold"/>
              </a:endParaRPr>
            </a:p>
          </p:txBody>
        </p:sp>
        <p:sp>
          <p:nvSpPr>
            <p:cNvPr id="81" name="object 28"/>
            <p:cNvSpPr txBox="1"/>
            <p:nvPr/>
          </p:nvSpPr>
          <p:spPr>
            <a:xfrm>
              <a:off x="6250205" y="9618770"/>
              <a:ext cx="155042" cy="427293"/>
            </a:xfrm>
            <a:prstGeom prst="rect">
              <a:avLst/>
            </a:prstGeom>
          </p:spPr>
          <p:txBody>
            <a:bodyPr vert="eaVert" wrap="square" lIns="0" tIns="0" rIns="0" bIns="0" rtlCol="0">
              <a:spAutoFit/>
            </a:bodyPr>
            <a:lstStyle/>
            <a:p>
              <a:pPr marL="12699" defTabSz="914309">
                <a:lnSpc>
                  <a:spcPct val="65000"/>
                </a:lnSpc>
              </a:pPr>
              <a:r>
                <a:rPr kumimoji="0" sz="1550" b="1" kern="0" dirty="0">
                  <a:solidFill>
                    <a:srgbClr val="FFF329"/>
                  </a:solidFill>
                  <a:latin typeface="UDShinGoPro-DeBold"/>
                  <a:cs typeface="UDShinGoPro-DeBold"/>
                </a:rPr>
                <a:t>全品</a:t>
              </a:r>
              <a:endParaRPr kumimoji="0" sz="1550" kern="0" dirty="0">
                <a:solidFill>
                  <a:sysClr val="windowText" lastClr="000000"/>
                </a:solidFill>
                <a:latin typeface="UDShinGoPro-DeBold"/>
                <a:cs typeface="UDShinGoPro-DeBold"/>
              </a:endParaRPr>
            </a:p>
          </p:txBody>
        </p:sp>
        <p:sp>
          <p:nvSpPr>
            <p:cNvPr id="127" name="object 27"/>
            <p:cNvSpPr txBox="1"/>
            <p:nvPr/>
          </p:nvSpPr>
          <p:spPr>
            <a:xfrm>
              <a:off x="6361304" y="10075506"/>
              <a:ext cx="940298" cy="362277"/>
            </a:xfrm>
            <a:prstGeom prst="rect">
              <a:avLst/>
            </a:prstGeom>
          </p:spPr>
          <p:txBody>
            <a:bodyPr vert="horz" wrap="square" lIns="0" tIns="15873" rIns="0" bIns="0" rtlCol="0">
              <a:spAutoFit/>
            </a:bodyPr>
            <a:lstStyle/>
            <a:p>
              <a:pPr marL="12699" algn="ctr" defTabSz="914309">
                <a:spcBef>
                  <a:spcPts val="70"/>
                </a:spcBef>
              </a:pPr>
              <a:r>
                <a:rPr kumimoji="0" sz="2250" b="1" kern="0" spc="-25" dirty="0">
                  <a:solidFill>
                    <a:srgbClr val="FFF329"/>
                  </a:solidFill>
                  <a:latin typeface="UDShinGoPro-DeBold"/>
                  <a:cs typeface="UDShinGoPro-DeBold"/>
                </a:rPr>
                <a:t>引</a:t>
              </a:r>
              <a:r>
                <a:rPr kumimoji="0" sz="2250" b="1" kern="0" spc="-50" dirty="0">
                  <a:solidFill>
                    <a:srgbClr val="FFF329"/>
                  </a:solidFill>
                  <a:latin typeface="UDShinGoPro-DeBold"/>
                  <a:cs typeface="UDShinGoPro-DeBold"/>
                </a:rPr>
                <a:t>き</a:t>
              </a:r>
              <a:endParaRPr kumimoji="0" sz="2250" kern="0" dirty="0">
                <a:solidFill>
                  <a:sysClr val="windowText" lastClr="000000"/>
                </a:solidFill>
                <a:latin typeface="UDShinGoPro-DeBold"/>
                <a:cs typeface="UDShinGoPro-DeBold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6367385" y="9421482"/>
              <a:ext cx="956492" cy="7879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s-IS" altLang="ja-JP" sz="4520" b="1" dirty="0">
                  <a:solidFill>
                    <a:srgbClr val="FFFF00"/>
                  </a:solidFill>
                  <a:latin typeface="A-OTF UD Shin Go NT Pro DB" charset="-128"/>
                  <a:ea typeface="A-OTF UD Shin Go NT Pro DB" charset="-128"/>
                  <a:cs typeface="A-OTF UD Shin Go NT Pro DB" charset="-128"/>
                </a:rPr>
                <a:t>00</a:t>
              </a:r>
              <a:endParaRPr lang="ja-JP" altLang="en-US" sz="4520" b="1" dirty="0">
                <a:solidFill>
                  <a:srgbClr val="FFFF00"/>
                </a:solidFill>
                <a:latin typeface="A-OTF UD Shin Go NT Pro DB" charset="-128"/>
                <a:ea typeface="A-OTF UD Shin Go NT Pro DB" charset="-128"/>
                <a:cs typeface="A-OTF UD Shin Go NT Pro DB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29393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228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A-OTF UD Shin Go NT Pro</vt:lpstr>
      <vt:lpstr>A-OTF UD Shin Go NT Pro DB</vt:lpstr>
      <vt:lpstr>A-OTF UD Shin Go Pro</vt:lpstr>
      <vt:lpstr>AXIS Std</vt:lpstr>
      <vt:lpstr>DINPro</vt:lpstr>
      <vt:lpstr>Helvetica Neue</vt:lpstr>
      <vt:lpstr>HG丸ｺﾞｼｯｸM-PRO</vt:lpstr>
      <vt:lpstr>UDShinGoPro-DeBold</vt:lpstr>
      <vt:lpstr>游明朝 Light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2022-06-10T05:04:31Z</dcterms:modified>
</cp:coreProperties>
</file>