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70"/>
    <a:srgbClr val="00009A"/>
    <a:srgbClr val="FFFEFC"/>
    <a:srgbClr val="4B206E"/>
    <a:srgbClr val="4D0074"/>
    <a:srgbClr val="A50021"/>
    <a:srgbClr val="CC0000"/>
    <a:srgbClr val="FF505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79" autoAdjust="0"/>
    <p:restoredTop sz="94660"/>
  </p:normalViewPr>
  <p:slideViewPr>
    <p:cSldViewPr snapToGrid="0">
      <p:cViewPr varScale="1">
        <p:scale>
          <a:sx n="50" d="100"/>
          <a:sy n="50" d="100"/>
        </p:scale>
        <p:origin x="528" y="5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46BF4E90-5476-617E-A66C-E851B291EF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008C282-6433-0535-4E67-E2EC1C6A0D3E}"/>
              </a:ext>
            </a:extLst>
          </p:cNvPr>
          <p:cNvSpPr/>
          <p:nvPr/>
        </p:nvSpPr>
        <p:spPr>
          <a:xfrm>
            <a:off x="930869" y="1892209"/>
            <a:ext cx="5913835" cy="1009197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>
                <a:gd name="adj" fmla="val 11009533"/>
              </a:avLst>
            </a:prstTxWarp>
            <a:spAutoFit/>
          </a:bodyPr>
          <a:lstStyle/>
          <a:p>
            <a:pPr algn="ctr"/>
            <a:r>
              <a:rPr lang="en-US" altLang="ja-JP" sz="4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UD デジタル 教科書体 N-R" panose="02020400000000000000" pitchFamily="17" charset="-128"/>
                <a:cs typeface="Arial" panose="020B0604020202020204" pitchFamily="34" charset="0"/>
              </a:rPr>
              <a:t>DELIVERY</a:t>
            </a:r>
            <a:r>
              <a:rPr lang="ja-JP" altLang="en-US" sz="4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UD デジタル 教科書体 N-R" panose="02020400000000000000" pitchFamily="17" charset="-128"/>
                <a:cs typeface="Arial" panose="020B0604020202020204" pitchFamily="34" charset="0"/>
              </a:rPr>
              <a:t> </a:t>
            </a:r>
            <a:r>
              <a:rPr lang="en-US" altLang="ja-JP" sz="4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UD デジタル 教科書体 N-R" panose="02020400000000000000" pitchFamily="17" charset="-128"/>
                <a:cs typeface="Arial" panose="020B0604020202020204" pitchFamily="34" charset="0"/>
              </a:rPr>
              <a:t>OK!</a:t>
            </a:r>
            <a:endParaRPr lang="ja-JP" altLang="en-US" sz="4800" b="0" cap="none" spc="0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UD デジタル 教科書体 N-R" panose="02020400000000000000" pitchFamily="17" charset="-128"/>
              <a:cs typeface="Arial" panose="020B06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214A0E2-964F-0BAE-C5A7-4919F4A1C493}"/>
              </a:ext>
            </a:extLst>
          </p:cNvPr>
          <p:cNvSpPr/>
          <p:nvPr/>
        </p:nvSpPr>
        <p:spPr>
          <a:xfrm>
            <a:off x="354924" y="2396807"/>
            <a:ext cx="7420651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10000" b="1" cap="none" spc="0" dirty="0">
                <a:ln w="762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源ノ角ゴシック Code JP H" panose="020B0A00000000000000" pitchFamily="34" charset="-128"/>
                <a:ea typeface="源ノ角ゴシック Code JP H" panose="020B0A00000000000000" pitchFamily="34" charset="-128"/>
                <a:cs typeface="Biome" panose="020B0502040204020203" pitchFamily="34" charset="0"/>
              </a:rPr>
              <a:t>宅配</a:t>
            </a:r>
            <a:endParaRPr lang="en-US" altLang="ja-JP" sz="10000" b="1" cap="none" spc="0" dirty="0">
              <a:ln w="76200">
                <a:noFill/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源ノ角ゴシック Code JP H" panose="020B0A00000000000000" pitchFamily="34" charset="-128"/>
              <a:ea typeface="源ノ角ゴシック Code JP H" panose="020B0A00000000000000" pitchFamily="34" charset="-128"/>
              <a:cs typeface="Biome" panose="020B0502040204020203" pitchFamily="34" charset="0"/>
            </a:endParaRPr>
          </a:p>
          <a:p>
            <a:pPr algn="ctr"/>
            <a:r>
              <a:rPr lang="ja-JP" altLang="en-US" sz="10000" b="1" dirty="0">
                <a:ln w="762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源ノ角ゴシック Code JP H" panose="020B0A00000000000000" pitchFamily="34" charset="-128"/>
                <a:ea typeface="源ノ角ゴシック Code JP H" panose="020B0A00000000000000" pitchFamily="34" charset="-128"/>
                <a:cs typeface="Biome" panose="020B0502040204020203" pitchFamily="34" charset="0"/>
              </a:rPr>
              <a:t>承ります</a:t>
            </a:r>
            <a:endParaRPr lang="ja-JP" altLang="en-US" sz="10000" b="1" cap="none" spc="0" dirty="0">
              <a:ln w="76200">
                <a:noFill/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源ノ角ゴシック Code JP H" panose="020B0A00000000000000" pitchFamily="34" charset="-128"/>
              <a:ea typeface="源ノ角ゴシック Code JP H" panose="020B0A00000000000000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93EE918-37D8-9888-6BFF-8D3E7589254C}"/>
              </a:ext>
            </a:extLst>
          </p:cNvPr>
          <p:cNvSpPr/>
          <p:nvPr/>
        </p:nvSpPr>
        <p:spPr>
          <a:xfrm>
            <a:off x="930869" y="9452927"/>
            <a:ext cx="60557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3200" b="1" cap="none" spc="0" dirty="0">
                <a:ln w="762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源ノ角ゴシック Code JP H" panose="020B0A00000000000000" pitchFamily="34" charset="-128"/>
                <a:ea typeface="源ノ角ゴシック Code JP H" panose="020B0A00000000000000" pitchFamily="34" charset="-128"/>
                <a:cs typeface="Biome" panose="020B0502040204020203" pitchFamily="34" charset="0"/>
              </a:rPr>
              <a:t>スタッフへお尋ねください</a:t>
            </a:r>
            <a:endParaRPr lang="ja-JP" altLang="en-US" sz="3200" b="1" cap="none" spc="0" dirty="0">
              <a:ln w="76200">
                <a:noFill/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源ノ角ゴシック Code JP H" panose="020B0A00000000000000" pitchFamily="34" charset="-128"/>
              <a:ea typeface="源ノ角ゴシック Code JP H" panose="020B0A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468135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117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源ノ角ゴシック Code JP H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2022-06-07T04:16:49Z</dcterms:modified>
</cp:coreProperties>
</file>