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3B"/>
    <a:srgbClr val="663300"/>
    <a:srgbClr val="FF9900"/>
    <a:srgbClr val="0092B4"/>
    <a:srgbClr val="00B0DA"/>
    <a:srgbClr val="FFFF66"/>
    <a:srgbClr val="000070"/>
    <a:srgbClr val="00009A"/>
    <a:srgbClr val="FFFEFC"/>
    <a:srgbClr val="4B2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7" autoAdjust="0"/>
    <p:restoredTop sz="94660"/>
  </p:normalViewPr>
  <p:slideViewPr>
    <p:cSldViewPr snapToGrid="0">
      <p:cViewPr varScale="1">
        <p:scale>
          <a:sx n="53" d="100"/>
          <a:sy n="53" d="100"/>
        </p:scale>
        <p:origin x="2832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64E52930-072F-7910-00A2-C34F789C8B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背景パターン&#10;&#10;自動的に生成された説明">
            <a:extLst>
              <a:ext uri="{FF2B5EF4-FFF2-40B4-BE49-F238E27FC236}">
                <a16:creationId xmlns:a16="http://schemas.microsoft.com/office/drawing/2014/main" id="{DB883E7F-0120-4F84-F015-0C59F58150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4"/>
          <p:cNvSpPr txBox="1"/>
          <p:nvPr/>
        </p:nvSpPr>
        <p:spPr>
          <a:xfrm>
            <a:off x="743781" y="822341"/>
            <a:ext cx="6665011" cy="1456720"/>
          </a:xfrm>
          <a:prstGeom prst="rect">
            <a:avLst/>
          </a:prstGeom>
        </p:spPr>
        <p:txBody>
          <a:bodyPr vert="horz" wrap="square" lIns="0" tIns="14604" rIns="0" bIns="0" rtlCol="0">
            <a:prstTxWarp prst="textPlain">
              <a:avLst/>
            </a:prstTxWarp>
            <a:spAutoFit/>
          </a:bodyPr>
          <a:lstStyle/>
          <a:p>
            <a:pPr defTabSz="914400"/>
            <a:r>
              <a:rPr kumimoji="0" lang="en-US" altLang="ja-JP" sz="12000" kern="0" spc="600" baseline="-9416" dirty="0">
                <a:solidFill>
                  <a:srgbClr val="FFDA3B"/>
                </a:solidFill>
                <a:latin typeface="Baguet Script" panose="00000500000000000000" pitchFamily="2" charset="0"/>
                <a:cs typeface="DINPro"/>
              </a:rPr>
              <a:t>L</a:t>
            </a:r>
            <a:r>
              <a:rPr kumimoji="0" lang="en-US" altLang="ja-JP" sz="10000" kern="0" spc="600" baseline="-9416" dirty="0">
                <a:solidFill>
                  <a:srgbClr val="FFDA3B"/>
                </a:solidFill>
                <a:latin typeface="Baguet Script" panose="00000500000000000000" pitchFamily="2" charset="0"/>
                <a:cs typeface="DINPro"/>
              </a:rPr>
              <a:t>et’s </a:t>
            </a:r>
            <a:r>
              <a:rPr kumimoji="0" lang="en-US" altLang="ja-JP" sz="12000" kern="0" spc="600" baseline="-9416" dirty="0">
                <a:solidFill>
                  <a:srgbClr val="FFDA3B"/>
                </a:solidFill>
                <a:latin typeface="Baguet Script" panose="00000500000000000000" pitchFamily="2" charset="0"/>
                <a:cs typeface="DINPro"/>
              </a:rPr>
              <a:t>g</a:t>
            </a:r>
            <a:r>
              <a:rPr kumimoji="0" lang="en-US" altLang="ja-JP" sz="10000" kern="0" spc="600" baseline="-9416" dirty="0">
                <a:solidFill>
                  <a:srgbClr val="FFDA3B"/>
                </a:solidFill>
                <a:latin typeface="Baguet Script" panose="00000500000000000000" pitchFamily="2" charset="0"/>
                <a:cs typeface="DINPro"/>
              </a:rPr>
              <a:t>lamping!</a:t>
            </a:r>
            <a:endParaRPr kumimoji="0" sz="10000" kern="0" spc="600" dirty="0">
              <a:solidFill>
                <a:srgbClr val="FFDA3B"/>
              </a:solidFill>
              <a:latin typeface="Baguet Script" panose="00000500000000000000" pitchFamily="2" charset="0"/>
              <a:cs typeface="DIN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415885" y="9178581"/>
            <a:ext cx="4040467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3200" b="1" kern="0" dirty="0">
                <a:solidFill>
                  <a:schemeClr val="bg1"/>
                </a:solidFill>
                <a:latin typeface="DINPro"/>
                <a:cs typeface="DINPro"/>
              </a:rPr>
              <a:t>明日来グランピング</a:t>
            </a:r>
            <a:endParaRPr kumimoji="0" sz="3200" b="1" kern="0" dirty="0">
              <a:solidFill>
                <a:schemeClr val="bg1"/>
              </a:solidFill>
              <a:latin typeface="DINPro"/>
              <a:cs typeface="DINPro"/>
            </a:endParaRPr>
          </a:p>
        </p:txBody>
      </p:sp>
      <p:sp>
        <p:nvSpPr>
          <p:cNvPr id="96" name="object 4">
            <a:extLst>
              <a:ext uri="{FF2B5EF4-FFF2-40B4-BE49-F238E27FC236}">
                <a16:creationId xmlns:a16="http://schemas.microsoft.com/office/drawing/2014/main" id="{4A425BA3-371F-3049-36BD-BF023E45207B}"/>
              </a:ext>
            </a:extLst>
          </p:cNvPr>
          <p:cNvSpPr txBox="1"/>
          <p:nvPr/>
        </p:nvSpPr>
        <p:spPr>
          <a:xfrm>
            <a:off x="2260990" y="9679700"/>
            <a:ext cx="1845939" cy="93730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〒１２０－００００</a:t>
            </a:r>
            <a:endParaRPr kumimoji="0" lang="en-US" altLang="ja-JP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●●市●●町●●●●●●●</a:t>
            </a:r>
            <a:endParaRPr kumimoji="0" lang="en-US" altLang="ja-JP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TEL.03-</a:t>
            </a: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１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234-5678</a:t>
            </a: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FAX.03-1234-5678</a:t>
            </a:r>
          </a:p>
        </p:txBody>
      </p:sp>
      <p:pic>
        <p:nvPicPr>
          <p:cNvPr id="33" name="図 32" descr="黒い背景と白い文字&#10;&#10;自動的に生成された説明">
            <a:extLst>
              <a:ext uri="{FF2B5EF4-FFF2-40B4-BE49-F238E27FC236}">
                <a16:creationId xmlns:a16="http://schemas.microsoft.com/office/drawing/2014/main" id="{8224584D-CD8F-E857-0C35-A6A4A7058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48" y="5745238"/>
            <a:ext cx="2020828" cy="222504"/>
          </a:xfrm>
          <a:prstGeom prst="rect">
            <a:avLst/>
          </a:prstGeom>
        </p:spPr>
      </p:pic>
      <p:pic>
        <p:nvPicPr>
          <p:cNvPr id="103" name="図 102" descr="黒い背景と白い文字&#10;&#10;自動的に生成された説明">
            <a:extLst>
              <a:ext uri="{FF2B5EF4-FFF2-40B4-BE49-F238E27FC236}">
                <a16:creationId xmlns:a16="http://schemas.microsoft.com/office/drawing/2014/main" id="{9059F800-42E9-3625-4FCB-B686A225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41" y="6825527"/>
            <a:ext cx="2020828" cy="222504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1502AA57-7F85-1141-D432-43A9F11400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54" y="4649078"/>
            <a:ext cx="2523749" cy="1386843"/>
          </a:xfrm>
          <a:prstGeom prst="rect">
            <a:avLst/>
          </a:prstGeom>
        </p:spPr>
      </p:pic>
      <p:pic>
        <p:nvPicPr>
          <p:cNvPr id="3" name="図 2" descr="図形, 正方形&#10;&#10;自動的に生成された説明">
            <a:extLst>
              <a:ext uri="{FF2B5EF4-FFF2-40B4-BE49-F238E27FC236}">
                <a16:creationId xmlns:a16="http://schemas.microsoft.com/office/drawing/2014/main" id="{D7460FF8-8046-CAE6-FB28-478F496509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98" y="2399746"/>
            <a:ext cx="2090932" cy="1947676"/>
          </a:xfrm>
          <a:prstGeom prst="rect">
            <a:avLst/>
          </a:prstGeom>
        </p:spPr>
      </p:pic>
      <p:pic>
        <p:nvPicPr>
          <p:cNvPr id="7" name="図 6" descr="図形, 四角形&#10;&#10;自動的に生成された説明">
            <a:extLst>
              <a:ext uri="{FF2B5EF4-FFF2-40B4-BE49-F238E27FC236}">
                <a16:creationId xmlns:a16="http://schemas.microsoft.com/office/drawing/2014/main" id="{C3EE3D8A-F3CD-726F-4FB1-2977C93185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86" y="6410307"/>
            <a:ext cx="3151638" cy="2164084"/>
          </a:xfrm>
          <a:prstGeom prst="rect">
            <a:avLst/>
          </a:prstGeom>
        </p:spPr>
      </p:pic>
      <p:pic>
        <p:nvPicPr>
          <p:cNvPr id="9" name="図 8" descr="図形, 正方形&#10;&#10;自動的に生成された説明">
            <a:extLst>
              <a:ext uri="{FF2B5EF4-FFF2-40B4-BE49-F238E27FC236}">
                <a16:creationId xmlns:a16="http://schemas.microsoft.com/office/drawing/2014/main" id="{A9956F1F-2638-BD03-CD11-1C06C469F0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86" y="9265810"/>
            <a:ext cx="1441707" cy="1335027"/>
          </a:xfrm>
          <a:prstGeom prst="rect">
            <a:avLst/>
          </a:prstGeom>
        </p:spPr>
      </p:pic>
      <p:pic>
        <p:nvPicPr>
          <p:cNvPr id="57" name="図 56" descr="図形, 正方形&#10;&#10;自動的に生成された説明">
            <a:extLst>
              <a:ext uri="{FF2B5EF4-FFF2-40B4-BE49-F238E27FC236}">
                <a16:creationId xmlns:a16="http://schemas.microsoft.com/office/drawing/2014/main" id="{B19F70D8-AAA2-A3DE-B4A9-EEBA027290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71" y="2424099"/>
            <a:ext cx="2090932" cy="1947676"/>
          </a:xfrm>
          <a:prstGeom prst="rect">
            <a:avLst/>
          </a:prstGeom>
        </p:spPr>
      </p:pic>
      <p:pic>
        <p:nvPicPr>
          <p:cNvPr id="58" name="図 57" descr="図形, 正方形&#10;&#10;自動的に生成された説明">
            <a:extLst>
              <a:ext uri="{FF2B5EF4-FFF2-40B4-BE49-F238E27FC236}">
                <a16:creationId xmlns:a16="http://schemas.microsoft.com/office/drawing/2014/main" id="{CC8FA0B4-B325-0E9D-B6E2-22D0404550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681" y="2420889"/>
            <a:ext cx="2090932" cy="1947676"/>
          </a:xfrm>
          <a:prstGeom prst="rect">
            <a:avLst/>
          </a:prstGeom>
        </p:spPr>
      </p:pic>
      <p:sp>
        <p:nvSpPr>
          <p:cNvPr id="132" name="object 4">
            <a:extLst>
              <a:ext uri="{FF2B5EF4-FFF2-40B4-BE49-F238E27FC236}">
                <a16:creationId xmlns:a16="http://schemas.microsoft.com/office/drawing/2014/main" id="{BB9E843B-2B78-ECB6-C01E-989E049F54AE}"/>
              </a:ext>
            </a:extLst>
          </p:cNvPr>
          <p:cNvSpPr txBox="1"/>
          <p:nvPr/>
        </p:nvSpPr>
        <p:spPr>
          <a:xfrm>
            <a:off x="1976801" y="4735618"/>
            <a:ext cx="1571847" cy="70346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6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都内から</a:t>
            </a:r>
            <a:endParaRPr kumimoji="0" lang="en-US" altLang="ja-JP" sz="16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6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車で二時間！</a:t>
            </a:r>
            <a:endParaRPr kumimoji="0" sz="16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E6025A1C-8B44-BD28-BC17-E8AA31CC37A5}"/>
              </a:ext>
            </a:extLst>
          </p:cNvPr>
          <p:cNvSpPr txBox="1"/>
          <p:nvPr/>
        </p:nvSpPr>
        <p:spPr>
          <a:xfrm>
            <a:off x="3604432" y="4677153"/>
            <a:ext cx="3889814" cy="129093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都会の喧騒を離れて大自然に触れながら</a:t>
            </a:r>
            <a:endParaRPr kumimoji="0" lang="en-US" altLang="ja-JP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ゆったりとしたひと時を過ごしませんか・・・。</a:t>
            </a:r>
            <a:endParaRPr kumimoji="0" lang="en-US" altLang="ja-JP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アウトドアの知識がない方も</a:t>
            </a:r>
            <a:endParaRPr kumimoji="0" lang="en-US" altLang="ja-JP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お気軽にお楽しみいただけます。</a:t>
            </a:r>
            <a:endParaRPr kumimoji="0" lang="en-US" altLang="ja-JP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pic>
        <p:nvPicPr>
          <p:cNvPr id="60" name="図 59" descr="図形, 四角形&#10;&#10;自動的に生成された説明">
            <a:extLst>
              <a:ext uri="{FF2B5EF4-FFF2-40B4-BE49-F238E27FC236}">
                <a16:creationId xmlns:a16="http://schemas.microsoft.com/office/drawing/2014/main" id="{DCD967DB-CD31-8A0B-DFC0-CC6344492C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86" y="6393270"/>
            <a:ext cx="3151638" cy="2164084"/>
          </a:xfrm>
          <a:prstGeom prst="rect">
            <a:avLst/>
          </a:prstGeom>
        </p:spPr>
      </p:pic>
      <p:sp>
        <p:nvSpPr>
          <p:cNvPr id="61" name="object 4">
            <a:extLst>
              <a:ext uri="{FF2B5EF4-FFF2-40B4-BE49-F238E27FC236}">
                <a16:creationId xmlns:a16="http://schemas.microsoft.com/office/drawing/2014/main" id="{E9E3D229-FD0E-2176-2F69-848693A7761B}"/>
              </a:ext>
            </a:extLst>
          </p:cNvPr>
          <p:cNvSpPr txBox="1"/>
          <p:nvPr/>
        </p:nvSpPr>
        <p:spPr>
          <a:xfrm>
            <a:off x="807824" y="7074754"/>
            <a:ext cx="3184103" cy="12025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プラン１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お手軽日帰りプラン</a:t>
            </a:r>
            <a:endParaRPr kumimoji="0" lang="en-US" altLang="ja-JP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プラン２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一泊お泊りプラン</a:t>
            </a:r>
            <a:endParaRPr kumimoji="0" lang="en-US" altLang="ja-JP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プラン３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女子会プラン</a:t>
            </a:r>
            <a:endParaRPr kumimoji="0" lang="en-US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プラン４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ワンちゃんと一緒にプラン</a:t>
            </a:r>
            <a:endParaRPr kumimoji="0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62" name="object 4">
            <a:extLst>
              <a:ext uri="{FF2B5EF4-FFF2-40B4-BE49-F238E27FC236}">
                <a16:creationId xmlns:a16="http://schemas.microsoft.com/office/drawing/2014/main" id="{C3933904-256E-F87A-78F1-4E420FA5532B}"/>
              </a:ext>
            </a:extLst>
          </p:cNvPr>
          <p:cNvSpPr txBox="1"/>
          <p:nvPr/>
        </p:nvSpPr>
        <p:spPr>
          <a:xfrm>
            <a:off x="4227210" y="7092275"/>
            <a:ext cx="3184103" cy="12025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おすすめ１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宿泊施設は冷暖房つき！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おすすめ２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焼くだけの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BBQ</a:t>
            </a: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おすすめ３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ワークショップなども！</a:t>
            </a:r>
            <a:endParaRPr kumimoji="0" lang="en-US" altLang="ja-JP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【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おすすめ４</a:t>
            </a:r>
            <a:r>
              <a:rPr kumimoji="0" lang="en-US" altLang="ja-JP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】</a:t>
            </a:r>
            <a:r>
              <a:rPr kumimoji="0" lang="ja-JP" altLang="en-US" sz="13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　露天風呂あり！</a:t>
            </a:r>
            <a:endParaRPr kumimoji="0" sz="13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8BF6E689-1BEB-D8D3-CA64-2AC65E8FEED1}"/>
              </a:ext>
            </a:extLst>
          </p:cNvPr>
          <p:cNvSpPr txBox="1"/>
          <p:nvPr/>
        </p:nvSpPr>
        <p:spPr>
          <a:xfrm>
            <a:off x="1439281" y="6408352"/>
            <a:ext cx="1571847" cy="39792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プラン一覧</a:t>
            </a:r>
            <a:endParaRPr kumimoji="0" sz="2000" b="1" kern="0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3A541CAA-9A6B-B545-8976-54633C034417}"/>
              </a:ext>
            </a:extLst>
          </p:cNvPr>
          <p:cNvSpPr txBox="1"/>
          <p:nvPr/>
        </p:nvSpPr>
        <p:spPr>
          <a:xfrm>
            <a:off x="4557684" y="6388319"/>
            <a:ext cx="2188841" cy="39792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おすすめポイント</a:t>
            </a:r>
            <a:endParaRPr kumimoji="0" sz="2000" b="1" kern="0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66" name="object 4">
            <a:extLst>
              <a:ext uri="{FF2B5EF4-FFF2-40B4-BE49-F238E27FC236}">
                <a16:creationId xmlns:a16="http://schemas.microsoft.com/office/drawing/2014/main" id="{CD5C3A3D-5A28-7E14-E46E-5F86E5DB0460}"/>
              </a:ext>
            </a:extLst>
          </p:cNvPr>
          <p:cNvSpPr txBox="1"/>
          <p:nvPr/>
        </p:nvSpPr>
        <p:spPr>
          <a:xfrm>
            <a:off x="4276826" y="9679700"/>
            <a:ext cx="3217420" cy="3213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https://www.xx.xxxxx.com</a:t>
            </a:r>
          </a:p>
        </p:txBody>
      </p:sp>
      <p:sp>
        <p:nvSpPr>
          <p:cNvPr id="14" name="フローチャート: 他ページ結合子 13">
            <a:extLst>
              <a:ext uri="{FF2B5EF4-FFF2-40B4-BE49-F238E27FC236}">
                <a16:creationId xmlns:a16="http://schemas.microsoft.com/office/drawing/2014/main" id="{FD1DBDD3-2311-10B1-54AC-00BFDB7379B3}"/>
              </a:ext>
            </a:extLst>
          </p:cNvPr>
          <p:cNvSpPr/>
          <p:nvPr/>
        </p:nvSpPr>
        <p:spPr>
          <a:xfrm rot="16200000">
            <a:off x="2680821" y="8849111"/>
            <a:ext cx="397328" cy="1166130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object 4">
            <a:extLst>
              <a:ext uri="{FF2B5EF4-FFF2-40B4-BE49-F238E27FC236}">
                <a16:creationId xmlns:a16="http://schemas.microsoft.com/office/drawing/2014/main" id="{CDA84A64-B654-9ABF-DD65-829534592EDF}"/>
              </a:ext>
            </a:extLst>
          </p:cNvPr>
          <p:cNvSpPr txBox="1"/>
          <p:nvPr/>
        </p:nvSpPr>
        <p:spPr>
          <a:xfrm>
            <a:off x="2399875" y="9264501"/>
            <a:ext cx="900116" cy="33534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000" b="1" kern="0" dirty="0">
                <a:solidFill>
                  <a:srgbClr val="66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お問い合わせ</a:t>
            </a:r>
            <a:endParaRPr kumimoji="0" lang="en-US" altLang="ja-JP" sz="1000" b="1" kern="0" dirty="0">
              <a:solidFill>
                <a:srgbClr val="66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000" b="1" kern="0" dirty="0">
                <a:solidFill>
                  <a:srgbClr val="66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ください！</a:t>
            </a:r>
            <a:endParaRPr kumimoji="0" lang="en-US" altLang="ja-JP" sz="1000" b="1" kern="0" dirty="0">
              <a:solidFill>
                <a:srgbClr val="66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B848829-30B6-B29A-E438-DCD4545CEBC7}"/>
              </a:ext>
            </a:extLst>
          </p:cNvPr>
          <p:cNvGrpSpPr/>
          <p:nvPr/>
        </p:nvGrpSpPr>
        <p:grpSpPr>
          <a:xfrm>
            <a:off x="4305854" y="10202982"/>
            <a:ext cx="2950542" cy="420625"/>
            <a:chOff x="4305854" y="10202982"/>
            <a:chExt cx="2950542" cy="420625"/>
          </a:xfrm>
        </p:grpSpPr>
        <p:pic>
          <p:nvPicPr>
            <p:cNvPr id="13" name="図 12" descr="図形, 四角形&#10;&#10;自動的に生成された説明">
              <a:extLst>
                <a:ext uri="{FF2B5EF4-FFF2-40B4-BE49-F238E27FC236}">
                  <a16:creationId xmlns:a16="http://schemas.microsoft.com/office/drawing/2014/main" id="{141522D4-74E6-6FEC-9B50-21BE4F994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2126" y="10202982"/>
              <a:ext cx="2874270" cy="420625"/>
            </a:xfrm>
            <a:prstGeom prst="rect">
              <a:avLst/>
            </a:prstGeom>
          </p:spPr>
        </p:pic>
        <p:sp>
          <p:nvSpPr>
            <p:cNvPr id="68" name="object 4">
              <a:extLst>
                <a:ext uri="{FF2B5EF4-FFF2-40B4-BE49-F238E27FC236}">
                  <a16:creationId xmlns:a16="http://schemas.microsoft.com/office/drawing/2014/main" id="{89E91E35-3842-4A8F-8632-B8050FBDD74D}"/>
                </a:ext>
              </a:extLst>
            </p:cNvPr>
            <p:cNvSpPr txBox="1"/>
            <p:nvPr/>
          </p:nvSpPr>
          <p:spPr>
            <a:xfrm>
              <a:off x="4305854" y="10276727"/>
              <a:ext cx="2090932" cy="26096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600" b="1" kern="0" dirty="0">
                  <a:ln>
                    <a:solidFill>
                      <a:srgbClr val="663300"/>
                    </a:solidFill>
                  </a:ln>
                  <a:solidFill>
                    <a:srgbClr val="663300"/>
                  </a:solidFill>
                  <a:latin typeface="DINPro"/>
                  <a:cs typeface="DINPro"/>
                </a:rPr>
                <a:t>明日来グランピング</a:t>
              </a:r>
              <a:endParaRPr kumimoji="0" sz="1600" b="1" kern="0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DINPro"/>
                <a:cs typeface="DINPro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C2C529E-20C1-D850-1E54-05AD4F7116E9}"/>
              </a:ext>
            </a:extLst>
          </p:cNvPr>
          <p:cNvGrpSpPr/>
          <p:nvPr/>
        </p:nvGrpSpPr>
        <p:grpSpPr>
          <a:xfrm>
            <a:off x="5362316" y="660081"/>
            <a:ext cx="1059487" cy="422452"/>
            <a:chOff x="5362316" y="660081"/>
            <a:chExt cx="1059487" cy="422452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ABA7764-A4F3-CE25-AD42-E778CABCDDC4}"/>
                </a:ext>
              </a:extLst>
            </p:cNvPr>
            <p:cNvCxnSpPr>
              <a:cxnSpLocks/>
            </p:cNvCxnSpPr>
            <p:nvPr/>
          </p:nvCxnSpPr>
          <p:spPr>
            <a:xfrm>
              <a:off x="5362316" y="736429"/>
              <a:ext cx="171996" cy="346104"/>
            </a:xfrm>
            <a:prstGeom prst="line">
              <a:avLst/>
            </a:prstGeom>
            <a:ln w="38100" cap="rnd">
              <a:solidFill>
                <a:srgbClr val="FFD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63B610E7-DA54-C2DD-EEC7-5997D796A5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49807" y="701656"/>
              <a:ext cx="171996" cy="346104"/>
            </a:xfrm>
            <a:prstGeom prst="line">
              <a:avLst/>
            </a:prstGeom>
            <a:ln w="38100" cap="rnd">
              <a:solidFill>
                <a:srgbClr val="FFD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0E0633F2-C696-F15B-CE1A-B4F12E952AEB}"/>
                </a:ext>
              </a:extLst>
            </p:cNvPr>
            <p:cNvCxnSpPr>
              <a:cxnSpLocks/>
            </p:cNvCxnSpPr>
            <p:nvPr/>
          </p:nvCxnSpPr>
          <p:spPr>
            <a:xfrm>
              <a:off x="5885536" y="660081"/>
              <a:ext cx="0" cy="316247"/>
            </a:xfrm>
            <a:prstGeom prst="line">
              <a:avLst/>
            </a:prstGeom>
            <a:ln w="38100" cap="rnd">
              <a:solidFill>
                <a:srgbClr val="FFD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254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DINPro</vt:lpstr>
      <vt:lpstr>HG丸ｺﾞｼｯｸM-PRO</vt:lpstr>
      <vt:lpstr>Arial</vt:lpstr>
      <vt:lpstr>Baguet Script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2022-07-04T02:41:02Z</dcterms:modified>
</cp:coreProperties>
</file>