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300"/>
    <a:srgbClr val="00C6F0"/>
    <a:srgbClr val="CC0000"/>
    <a:srgbClr val="BA6089"/>
    <a:srgbClr val="E73990"/>
    <a:srgbClr val="FF6699"/>
    <a:srgbClr val="C36992"/>
    <a:srgbClr val="FF85C2"/>
    <a:srgbClr val="FF99CC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90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背景パターン&#10;&#10;自動的に生成された説明">
            <a:extLst>
              <a:ext uri="{FF2B5EF4-FFF2-40B4-BE49-F238E27FC236}">
                <a16:creationId xmlns:a16="http://schemas.microsoft.com/office/drawing/2014/main" id="{178AAB1B-59EB-AB30-9D02-7537D9E7D6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2" name="図 11" descr="背景パターン&#10;&#10;自動的に生成された説明">
            <a:extLst>
              <a:ext uri="{FF2B5EF4-FFF2-40B4-BE49-F238E27FC236}">
                <a16:creationId xmlns:a16="http://schemas.microsoft.com/office/drawing/2014/main" id="{8F64E0C6-DD33-B550-D99C-6CD341ABAF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図 118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01BD5418-C064-6A7D-2C71-C67A366B9F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189" y="4337147"/>
            <a:ext cx="3340615" cy="2801118"/>
          </a:xfrm>
          <a:prstGeom prst="rect">
            <a:avLst/>
          </a:prstGeom>
        </p:spPr>
      </p:pic>
      <p:pic>
        <p:nvPicPr>
          <p:cNvPr id="118" name="図 117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B9D56A45-3B91-5A57-4FF2-71AADF791A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23" y="7107706"/>
            <a:ext cx="3340615" cy="2801118"/>
          </a:xfrm>
          <a:prstGeom prst="rect">
            <a:avLst/>
          </a:prstGeom>
        </p:spPr>
      </p:pic>
      <p:pic>
        <p:nvPicPr>
          <p:cNvPr id="40" name="図 39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15F4DCD0-5ADD-0BEF-2F8A-8632F595D3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23" y="4306588"/>
            <a:ext cx="3340615" cy="2801118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A3665565-5D2F-5651-3CF4-7B5B5EE688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94" y="3974434"/>
            <a:ext cx="6519685" cy="362713"/>
          </a:xfrm>
          <a:prstGeom prst="rect">
            <a:avLst/>
          </a:prstGeom>
        </p:spPr>
      </p:pic>
      <p:sp>
        <p:nvSpPr>
          <p:cNvPr id="117" name="object 4">
            <a:extLst>
              <a:ext uri="{FF2B5EF4-FFF2-40B4-BE49-F238E27FC236}">
                <a16:creationId xmlns:a16="http://schemas.microsoft.com/office/drawing/2014/main" id="{2530A646-B23F-74CB-FB4F-DAA183AB5FE2}"/>
              </a:ext>
            </a:extLst>
          </p:cNvPr>
          <p:cNvSpPr txBox="1"/>
          <p:nvPr/>
        </p:nvSpPr>
        <p:spPr>
          <a:xfrm>
            <a:off x="-131330" y="10372649"/>
            <a:ext cx="2627787" cy="27635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700" kern="0" spc="300" dirty="0">
                <a:ln w="6350">
                  <a:solidFill>
                    <a:schemeClr val="tx1"/>
                  </a:solidFill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海の家「明日来」</a:t>
            </a:r>
            <a:endParaRPr kumimoji="0" lang="en-US" altLang="ja-JP" sz="1700" kern="0" spc="300" dirty="0">
              <a:ln w="6350">
                <a:solidFill>
                  <a:schemeClr val="tx1"/>
                </a:solidFill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00" name="object 4">
            <a:extLst>
              <a:ext uri="{FF2B5EF4-FFF2-40B4-BE49-F238E27FC236}">
                <a16:creationId xmlns:a16="http://schemas.microsoft.com/office/drawing/2014/main" id="{3E0A6A94-1E8E-DEA3-0BEB-F8B3E17F4EBC}"/>
              </a:ext>
            </a:extLst>
          </p:cNvPr>
          <p:cNvSpPr txBox="1"/>
          <p:nvPr/>
        </p:nvSpPr>
        <p:spPr>
          <a:xfrm>
            <a:off x="560896" y="3992159"/>
            <a:ext cx="6519685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600" b="1" kern="0" dirty="0">
                <a:ln w="6350">
                  <a:solidFill>
                    <a:srgbClr val="00C6F0"/>
                  </a:solidFill>
                </a:ln>
                <a:solidFill>
                  <a:srgbClr val="00C6F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ご家族やお友達もお誘いの上、お気軽にご参加ください！</a:t>
            </a:r>
            <a:endParaRPr kumimoji="0" lang="en-US" altLang="ja-JP" sz="1600" b="1" kern="0" dirty="0">
              <a:ln w="6350">
                <a:solidFill>
                  <a:srgbClr val="00C6F0"/>
                </a:solidFill>
              </a:ln>
              <a:solidFill>
                <a:srgbClr val="00C6F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05" name="object 4">
            <a:extLst>
              <a:ext uri="{FF2B5EF4-FFF2-40B4-BE49-F238E27FC236}">
                <a16:creationId xmlns:a16="http://schemas.microsoft.com/office/drawing/2014/main" id="{7C1643AA-2EBF-E228-8BCD-59333AD02253}"/>
              </a:ext>
            </a:extLst>
          </p:cNvPr>
          <p:cNvSpPr txBox="1"/>
          <p:nvPr/>
        </p:nvSpPr>
        <p:spPr>
          <a:xfrm>
            <a:off x="1454748" y="3127800"/>
            <a:ext cx="5444100" cy="60612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4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２０２２年</a:t>
            </a:r>
            <a:r>
              <a:rPr kumimoji="0" lang="en-US" altLang="ja-JP" sz="14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00/</a:t>
            </a:r>
            <a:r>
              <a:rPr kumimoji="0" lang="ja-JP" altLang="en-US" sz="14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００（日）に海の家「○○○○○○」で</a:t>
            </a:r>
            <a:endParaRPr kumimoji="0" lang="en-US" altLang="ja-JP" sz="1400" kern="0" spc="300" dirty="0">
              <a:ln w="9525">
                <a:solidFill>
                  <a:schemeClr val="bg1"/>
                </a:solidFill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400" kern="0" spc="30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イベントをご用意しております。</a:t>
            </a:r>
            <a:endParaRPr kumimoji="0" lang="en-US" altLang="ja-JP" sz="1400" kern="0" spc="300" dirty="0">
              <a:ln w="9525">
                <a:solidFill>
                  <a:schemeClr val="bg1"/>
                </a:solidFill>
              </a:ln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06" name="object 4">
            <a:extLst>
              <a:ext uri="{FF2B5EF4-FFF2-40B4-BE49-F238E27FC236}">
                <a16:creationId xmlns:a16="http://schemas.microsoft.com/office/drawing/2014/main" id="{05DDD155-C435-A88D-CC02-BAA865CF434B}"/>
              </a:ext>
            </a:extLst>
          </p:cNvPr>
          <p:cNvSpPr txBox="1"/>
          <p:nvPr/>
        </p:nvSpPr>
        <p:spPr>
          <a:xfrm>
            <a:off x="1108512" y="5621469"/>
            <a:ext cx="2542433" cy="56387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300" b="1" kern="0" dirty="0">
                <a:ln w="952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店頭にてスイカ割り大会を開催！</a:t>
            </a:r>
            <a:endParaRPr kumimoji="0" lang="en-US" altLang="ja-JP" sz="1300" b="1" kern="0" dirty="0">
              <a:ln w="952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300" b="1" kern="0" dirty="0">
                <a:ln w="952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親子でもご参加いただけます！</a:t>
            </a:r>
            <a:endParaRPr kumimoji="0" lang="en-US" altLang="ja-JP" sz="1300" b="1" kern="0" dirty="0">
              <a:ln w="952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pic>
        <p:nvPicPr>
          <p:cNvPr id="34" name="図 33" descr="ロゴ&#10;&#10;自動的に生成された説明">
            <a:extLst>
              <a:ext uri="{FF2B5EF4-FFF2-40B4-BE49-F238E27FC236}">
                <a16:creationId xmlns:a16="http://schemas.microsoft.com/office/drawing/2014/main" id="{05F15D52-5941-14B8-7762-29BA2DFDE0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61" y="451827"/>
            <a:ext cx="6775718" cy="2715774"/>
          </a:xfrm>
          <a:prstGeom prst="rect">
            <a:avLst/>
          </a:prstGeom>
        </p:spPr>
      </p:pic>
      <p:pic>
        <p:nvPicPr>
          <p:cNvPr id="36" name="図 35" descr="アイコン&#10;&#10;自動的に生成された説明">
            <a:extLst>
              <a:ext uri="{FF2B5EF4-FFF2-40B4-BE49-F238E27FC236}">
                <a16:creationId xmlns:a16="http://schemas.microsoft.com/office/drawing/2014/main" id="{7FA712FA-745E-B609-85A9-29AE0E651F7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760" y="669938"/>
            <a:ext cx="1981204" cy="963170"/>
          </a:xfrm>
          <a:prstGeom prst="rect">
            <a:avLst/>
          </a:prstGeom>
        </p:spPr>
      </p:pic>
      <p:sp>
        <p:nvSpPr>
          <p:cNvPr id="116" name="object 4">
            <a:extLst>
              <a:ext uri="{FF2B5EF4-FFF2-40B4-BE49-F238E27FC236}">
                <a16:creationId xmlns:a16="http://schemas.microsoft.com/office/drawing/2014/main" id="{FE0C7D71-E76C-810B-653B-41C6DC9BF2EB}"/>
              </a:ext>
            </a:extLst>
          </p:cNvPr>
          <p:cNvSpPr txBox="1"/>
          <p:nvPr/>
        </p:nvSpPr>
        <p:spPr>
          <a:xfrm>
            <a:off x="2435139" y="10140736"/>
            <a:ext cx="5687960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2000" kern="0" spc="-150" dirty="0">
                <a:ln w="6350">
                  <a:solidFill>
                    <a:srgbClr val="00C6F0"/>
                  </a:solidFill>
                </a:ln>
                <a:solidFill>
                  <a:srgbClr val="00C6F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Tel.</a:t>
            </a:r>
            <a:r>
              <a:rPr kumimoji="0" lang="en-US" altLang="ja-JP" sz="4000" kern="0" spc="-150" dirty="0">
                <a:ln w="6350">
                  <a:solidFill>
                    <a:srgbClr val="00C6F0"/>
                  </a:solidFill>
                </a:ln>
                <a:solidFill>
                  <a:srgbClr val="00C6F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</a:t>
            </a:r>
            <a:r>
              <a:rPr kumimoji="0" lang="en-US" altLang="ja-JP" sz="4000" kern="0" spc="-300" dirty="0">
                <a:ln w="6350">
                  <a:solidFill>
                    <a:srgbClr val="00C6F0"/>
                  </a:solidFill>
                </a:ln>
                <a:solidFill>
                  <a:srgbClr val="00C6F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00-0000-0000</a:t>
            </a:r>
          </a:p>
        </p:txBody>
      </p:sp>
      <p:sp>
        <p:nvSpPr>
          <p:cNvPr id="120" name="object 4">
            <a:extLst>
              <a:ext uri="{FF2B5EF4-FFF2-40B4-BE49-F238E27FC236}">
                <a16:creationId xmlns:a16="http://schemas.microsoft.com/office/drawing/2014/main" id="{6D1F7E8D-2C86-C4E0-97BE-D6D4C6466FE0}"/>
              </a:ext>
            </a:extLst>
          </p:cNvPr>
          <p:cNvSpPr txBox="1"/>
          <p:nvPr/>
        </p:nvSpPr>
        <p:spPr>
          <a:xfrm>
            <a:off x="1301248" y="4943091"/>
            <a:ext cx="2305061" cy="6149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kern="0" dirty="0">
                <a:ln w="9525">
                  <a:solidFill>
                    <a:srgbClr val="F08300"/>
                  </a:solidFill>
                </a:ln>
                <a:solidFill>
                  <a:srgbClr val="F083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小学生までのお子様限定</a:t>
            </a:r>
            <a:endParaRPr kumimoji="0" lang="en-US" altLang="ja-JP" sz="1400" kern="0" dirty="0">
              <a:ln w="9525">
                <a:solidFill>
                  <a:srgbClr val="F08300"/>
                </a:solidFill>
              </a:ln>
              <a:solidFill>
                <a:srgbClr val="F083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  <a:p>
            <a:pPr algn="ctr" defTabSz="914400"/>
            <a:r>
              <a:rPr kumimoji="0" lang="ja-JP" altLang="en-US" sz="2500" kern="0" spc="-150" dirty="0">
                <a:ln w="9525">
                  <a:solidFill>
                    <a:srgbClr val="F08300"/>
                  </a:solidFill>
                </a:ln>
                <a:solidFill>
                  <a:srgbClr val="F083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スイカ割り大会</a:t>
            </a:r>
            <a:endParaRPr kumimoji="0" lang="en-US" altLang="ja-JP" sz="2500" kern="0" spc="-150" dirty="0">
              <a:ln w="9525">
                <a:solidFill>
                  <a:srgbClr val="F08300"/>
                </a:solidFill>
              </a:ln>
              <a:solidFill>
                <a:srgbClr val="F083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</p:txBody>
      </p:sp>
      <p:sp>
        <p:nvSpPr>
          <p:cNvPr id="121" name="object 4">
            <a:extLst>
              <a:ext uri="{FF2B5EF4-FFF2-40B4-BE49-F238E27FC236}">
                <a16:creationId xmlns:a16="http://schemas.microsoft.com/office/drawing/2014/main" id="{164BA311-B238-CBAF-9443-E57AB0458B32}"/>
              </a:ext>
            </a:extLst>
          </p:cNvPr>
          <p:cNvSpPr txBox="1"/>
          <p:nvPr/>
        </p:nvSpPr>
        <p:spPr>
          <a:xfrm>
            <a:off x="4672246" y="5642665"/>
            <a:ext cx="2542433" cy="56387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300" b="1" kern="0" dirty="0">
                <a:ln w="952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遊具を貸し出しいたします。</a:t>
            </a:r>
            <a:endParaRPr kumimoji="0" lang="en-US" altLang="ja-JP" sz="1300" b="1" kern="0" dirty="0">
              <a:ln w="952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300" b="1" kern="0" dirty="0">
                <a:ln w="952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（無くなり次第終了）</a:t>
            </a:r>
            <a:endParaRPr kumimoji="0" lang="en-US" altLang="ja-JP" sz="1300" b="1" kern="0" dirty="0">
              <a:ln w="952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22" name="object 4">
            <a:extLst>
              <a:ext uri="{FF2B5EF4-FFF2-40B4-BE49-F238E27FC236}">
                <a16:creationId xmlns:a16="http://schemas.microsoft.com/office/drawing/2014/main" id="{5F834009-1292-96D7-99F0-E57F10AFB5A1}"/>
              </a:ext>
            </a:extLst>
          </p:cNvPr>
          <p:cNvSpPr txBox="1"/>
          <p:nvPr/>
        </p:nvSpPr>
        <p:spPr>
          <a:xfrm>
            <a:off x="4840376" y="4943734"/>
            <a:ext cx="2305061" cy="6149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kern="0" dirty="0">
                <a:ln w="9525">
                  <a:solidFill>
                    <a:srgbClr val="F08300"/>
                  </a:solidFill>
                </a:ln>
                <a:solidFill>
                  <a:srgbClr val="F083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小学生までのお子様限定</a:t>
            </a:r>
            <a:endParaRPr kumimoji="0" lang="en-US" altLang="ja-JP" sz="1400" kern="0" dirty="0">
              <a:ln w="9525">
                <a:solidFill>
                  <a:srgbClr val="F08300"/>
                </a:solidFill>
              </a:ln>
              <a:solidFill>
                <a:srgbClr val="F083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  <a:p>
            <a:pPr algn="ctr" defTabSz="914400"/>
            <a:r>
              <a:rPr kumimoji="0" lang="ja-JP" altLang="en-US" sz="2500" kern="0" spc="-150" dirty="0">
                <a:ln w="9525">
                  <a:solidFill>
                    <a:srgbClr val="F08300"/>
                  </a:solidFill>
                </a:ln>
                <a:solidFill>
                  <a:srgbClr val="F083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遊具貸し出し</a:t>
            </a:r>
            <a:endParaRPr kumimoji="0" lang="en-US" altLang="ja-JP" sz="2500" kern="0" spc="-150" dirty="0">
              <a:ln w="9525">
                <a:solidFill>
                  <a:srgbClr val="F08300"/>
                </a:solidFill>
              </a:ln>
              <a:solidFill>
                <a:srgbClr val="F083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</p:txBody>
      </p:sp>
      <p:sp>
        <p:nvSpPr>
          <p:cNvPr id="123" name="object 4">
            <a:extLst>
              <a:ext uri="{FF2B5EF4-FFF2-40B4-BE49-F238E27FC236}">
                <a16:creationId xmlns:a16="http://schemas.microsoft.com/office/drawing/2014/main" id="{351029F0-6DA9-564B-9463-3D1D5267AF2A}"/>
              </a:ext>
            </a:extLst>
          </p:cNvPr>
          <p:cNvSpPr txBox="1"/>
          <p:nvPr/>
        </p:nvSpPr>
        <p:spPr>
          <a:xfrm>
            <a:off x="1227199" y="7701855"/>
            <a:ext cx="2305061" cy="6149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kern="0" dirty="0">
                <a:ln w="9525">
                  <a:solidFill>
                    <a:srgbClr val="F08300"/>
                  </a:solidFill>
                </a:ln>
                <a:solidFill>
                  <a:srgbClr val="F083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帰り道に１杯いかが？</a:t>
            </a:r>
            <a:endParaRPr kumimoji="0" lang="en-US" altLang="ja-JP" sz="1400" kern="0" dirty="0">
              <a:ln w="9525">
                <a:solidFill>
                  <a:srgbClr val="F08300"/>
                </a:solidFill>
              </a:ln>
              <a:solidFill>
                <a:srgbClr val="F083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  <a:p>
            <a:pPr algn="ctr" defTabSz="914400"/>
            <a:r>
              <a:rPr kumimoji="0" lang="ja-JP" altLang="en-US" sz="2500" kern="0" spc="-150" dirty="0">
                <a:ln w="9525">
                  <a:solidFill>
                    <a:srgbClr val="F08300"/>
                  </a:solidFill>
                </a:ln>
                <a:solidFill>
                  <a:srgbClr val="F083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ハッピーアワー</a:t>
            </a:r>
            <a:endParaRPr kumimoji="0" lang="en-US" altLang="ja-JP" sz="2500" kern="0" spc="-150" dirty="0">
              <a:ln w="9525">
                <a:solidFill>
                  <a:srgbClr val="F08300"/>
                </a:solidFill>
              </a:ln>
              <a:solidFill>
                <a:srgbClr val="F083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</p:txBody>
      </p:sp>
      <p:sp>
        <p:nvSpPr>
          <p:cNvPr id="124" name="object 4">
            <a:extLst>
              <a:ext uri="{FF2B5EF4-FFF2-40B4-BE49-F238E27FC236}">
                <a16:creationId xmlns:a16="http://schemas.microsoft.com/office/drawing/2014/main" id="{8B0F1BAC-7B2B-DF27-8CF2-494128D682D6}"/>
              </a:ext>
            </a:extLst>
          </p:cNvPr>
          <p:cNvSpPr txBox="1"/>
          <p:nvPr/>
        </p:nvSpPr>
        <p:spPr>
          <a:xfrm>
            <a:off x="1278305" y="8359456"/>
            <a:ext cx="2542433" cy="56387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300" b="1" kern="0" dirty="0">
                <a:ln w="952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夕方１６時～１９時まで限定で</a:t>
            </a:r>
            <a:endParaRPr kumimoji="0" lang="en-US" altLang="ja-JP" sz="1300" b="1" kern="0" dirty="0">
              <a:ln w="952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300" b="1" kern="0" dirty="0">
                <a:ln w="9525">
                  <a:noFill/>
                </a:ln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ドリンクメニュー１００円引き！</a:t>
            </a:r>
            <a:endParaRPr kumimoji="0" lang="en-US" altLang="ja-JP" sz="1300" b="1" kern="0" dirty="0">
              <a:ln w="9525">
                <a:noFill/>
              </a:ln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26" name="object 4">
            <a:extLst>
              <a:ext uri="{FF2B5EF4-FFF2-40B4-BE49-F238E27FC236}">
                <a16:creationId xmlns:a16="http://schemas.microsoft.com/office/drawing/2014/main" id="{C1E4ED96-7AC4-9323-33C6-CD53E2A74386}"/>
              </a:ext>
            </a:extLst>
          </p:cNvPr>
          <p:cNvSpPr txBox="1"/>
          <p:nvPr/>
        </p:nvSpPr>
        <p:spPr>
          <a:xfrm>
            <a:off x="1115883" y="9030802"/>
            <a:ext cx="2305061" cy="6456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600" kern="0" dirty="0">
                <a:ln w="9525">
                  <a:solidFill>
                    <a:srgbClr val="00C6F0"/>
                  </a:solidFill>
                </a:ln>
                <a:solidFill>
                  <a:srgbClr val="00C6F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開催時間</a:t>
            </a:r>
            <a:endParaRPr kumimoji="0" lang="en-US" altLang="ja-JP" sz="1600" kern="0" dirty="0">
              <a:ln w="9525">
                <a:solidFill>
                  <a:srgbClr val="00C6F0"/>
                </a:solidFill>
              </a:ln>
              <a:solidFill>
                <a:srgbClr val="00C6F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  <a:p>
            <a:pPr algn="ctr" defTabSz="914400"/>
            <a:r>
              <a:rPr kumimoji="0" lang="ja-JP" altLang="en-US" sz="2500" kern="0" spc="-150" dirty="0">
                <a:ln w="9525">
                  <a:solidFill>
                    <a:srgbClr val="00C6F0"/>
                  </a:solidFill>
                </a:ln>
                <a:solidFill>
                  <a:srgbClr val="00C6F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１６：００～</a:t>
            </a:r>
            <a:endParaRPr kumimoji="0" lang="en-US" altLang="ja-JP" sz="2500" kern="0" spc="-150" dirty="0">
              <a:ln w="9525">
                <a:solidFill>
                  <a:srgbClr val="00C6F0"/>
                </a:solidFill>
              </a:ln>
              <a:solidFill>
                <a:srgbClr val="00C6F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</p:txBody>
      </p:sp>
      <p:sp>
        <p:nvSpPr>
          <p:cNvPr id="127" name="object 4">
            <a:extLst>
              <a:ext uri="{FF2B5EF4-FFF2-40B4-BE49-F238E27FC236}">
                <a16:creationId xmlns:a16="http://schemas.microsoft.com/office/drawing/2014/main" id="{F8388C30-B6C1-0A96-F02D-48D6C3F838AB}"/>
              </a:ext>
            </a:extLst>
          </p:cNvPr>
          <p:cNvSpPr txBox="1"/>
          <p:nvPr/>
        </p:nvSpPr>
        <p:spPr>
          <a:xfrm>
            <a:off x="1097743" y="6257660"/>
            <a:ext cx="2305061" cy="6456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600" kern="0" dirty="0">
                <a:ln w="9525">
                  <a:solidFill>
                    <a:srgbClr val="00C6F0"/>
                  </a:solidFill>
                </a:ln>
                <a:solidFill>
                  <a:srgbClr val="00C6F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開催時間</a:t>
            </a:r>
            <a:endParaRPr kumimoji="0" lang="en-US" altLang="ja-JP" sz="1600" kern="0" dirty="0">
              <a:ln w="9525">
                <a:solidFill>
                  <a:srgbClr val="00C6F0"/>
                </a:solidFill>
              </a:ln>
              <a:solidFill>
                <a:srgbClr val="00C6F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  <a:p>
            <a:pPr algn="ctr" defTabSz="914400"/>
            <a:r>
              <a:rPr kumimoji="0" lang="ja-JP" altLang="en-US" sz="2500" kern="0" spc="-150" dirty="0">
                <a:ln w="9525">
                  <a:solidFill>
                    <a:srgbClr val="00C6F0"/>
                  </a:solidFill>
                </a:ln>
                <a:solidFill>
                  <a:srgbClr val="00C6F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１４：００～</a:t>
            </a:r>
            <a:endParaRPr kumimoji="0" lang="en-US" altLang="ja-JP" sz="2500" kern="0" spc="-150" dirty="0">
              <a:ln w="9525">
                <a:solidFill>
                  <a:srgbClr val="00C6F0"/>
                </a:solidFill>
              </a:ln>
              <a:solidFill>
                <a:srgbClr val="00C6F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</p:txBody>
      </p:sp>
      <p:sp>
        <p:nvSpPr>
          <p:cNvPr id="128" name="object 4">
            <a:extLst>
              <a:ext uri="{FF2B5EF4-FFF2-40B4-BE49-F238E27FC236}">
                <a16:creationId xmlns:a16="http://schemas.microsoft.com/office/drawing/2014/main" id="{6D82E272-4674-B3A3-9D8B-F354B8255833}"/>
              </a:ext>
            </a:extLst>
          </p:cNvPr>
          <p:cNvSpPr txBox="1"/>
          <p:nvPr/>
        </p:nvSpPr>
        <p:spPr>
          <a:xfrm>
            <a:off x="512702" y="4621116"/>
            <a:ext cx="1069131" cy="6149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kern="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イベント</a:t>
            </a:r>
          </a:p>
          <a:p>
            <a:pPr algn="ctr" defTabSz="914400"/>
            <a:r>
              <a:rPr kumimoji="0" lang="ja-JP" altLang="en-US" sz="2500" kern="0" spc="-15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１</a:t>
            </a:r>
            <a:endParaRPr kumimoji="0" lang="en-US" altLang="ja-JP" sz="2500" kern="0" spc="-150" dirty="0">
              <a:ln w="9525">
                <a:solidFill>
                  <a:schemeClr val="bg1"/>
                </a:solidFill>
              </a:ln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</p:txBody>
      </p:sp>
      <p:sp>
        <p:nvSpPr>
          <p:cNvPr id="130" name="object 4">
            <a:extLst>
              <a:ext uri="{FF2B5EF4-FFF2-40B4-BE49-F238E27FC236}">
                <a16:creationId xmlns:a16="http://schemas.microsoft.com/office/drawing/2014/main" id="{41FA2597-891B-0450-237C-4B679D8F2850}"/>
              </a:ext>
            </a:extLst>
          </p:cNvPr>
          <p:cNvSpPr txBox="1"/>
          <p:nvPr/>
        </p:nvSpPr>
        <p:spPr>
          <a:xfrm>
            <a:off x="4067443" y="4643204"/>
            <a:ext cx="1069131" cy="6149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kern="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イベント</a:t>
            </a:r>
          </a:p>
          <a:p>
            <a:pPr algn="ctr" defTabSz="914400"/>
            <a:r>
              <a:rPr kumimoji="0" lang="ja-JP" altLang="en-US" sz="2500" kern="0" spc="-15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２</a:t>
            </a:r>
            <a:endParaRPr kumimoji="0" lang="en-US" altLang="ja-JP" sz="2500" kern="0" spc="-150" dirty="0">
              <a:ln w="9525">
                <a:solidFill>
                  <a:schemeClr val="bg1"/>
                </a:solidFill>
              </a:ln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</p:txBody>
      </p:sp>
      <p:sp>
        <p:nvSpPr>
          <p:cNvPr id="131" name="object 4">
            <a:extLst>
              <a:ext uri="{FF2B5EF4-FFF2-40B4-BE49-F238E27FC236}">
                <a16:creationId xmlns:a16="http://schemas.microsoft.com/office/drawing/2014/main" id="{E5D48FC6-0E4E-E5F4-A832-DD5B2690B35D}"/>
              </a:ext>
            </a:extLst>
          </p:cNvPr>
          <p:cNvSpPr txBox="1"/>
          <p:nvPr/>
        </p:nvSpPr>
        <p:spPr>
          <a:xfrm>
            <a:off x="498261" y="7414152"/>
            <a:ext cx="1069131" cy="6149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400" kern="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イベント</a:t>
            </a:r>
          </a:p>
          <a:p>
            <a:pPr algn="ctr" defTabSz="914400"/>
            <a:r>
              <a:rPr kumimoji="0" lang="ja-JP" altLang="en-US" sz="2500" kern="0" spc="-150" dirty="0">
                <a:ln w="9525">
                  <a:solidFill>
                    <a:schemeClr val="bg1"/>
                  </a:solidFill>
                </a:ln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DINPro"/>
              </a:rPr>
              <a:t>３</a:t>
            </a:r>
            <a:endParaRPr kumimoji="0" lang="en-US" altLang="ja-JP" sz="2500" kern="0" spc="-150" dirty="0">
              <a:ln w="9525">
                <a:solidFill>
                  <a:schemeClr val="bg1"/>
                </a:solidFill>
              </a:ln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225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UDPゴシック</vt:lpstr>
      <vt:lpstr>HG丸ｺﾞｼｯｸM-PRO</vt:lpstr>
      <vt:lpstr>UD デジタル 教科書体 N-B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2022-07-06T06:40:23Z</dcterms:modified>
</cp:coreProperties>
</file>