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A3B"/>
    <a:srgbClr val="663300"/>
    <a:srgbClr val="FFFF66"/>
    <a:srgbClr val="000070"/>
    <a:srgbClr val="00009A"/>
    <a:srgbClr val="FFFEFC"/>
    <a:srgbClr val="4B206E"/>
    <a:srgbClr val="4D0074"/>
    <a:srgbClr val="A5002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2" d="100"/>
          <a:sy n="52" d="100"/>
        </p:scale>
        <p:origin x="590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ーブル, 座る, フロント, 食品 が含まれている画像&#10;&#10;自動的に生成された説明">
            <a:extLst>
              <a:ext uri="{FF2B5EF4-FFF2-40B4-BE49-F238E27FC236}">
                <a16:creationId xmlns:a16="http://schemas.microsoft.com/office/drawing/2014/main" id="{3F352CC9-F2F6-3890-60E8-870F30281F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 descr="テーブル, 座る, フロント, 食品 が含まれている画像&#10;&#10;自動的に生成された説明">
            <a:extLst>
              <a:ext uri="{FF2B5EF4-FFF2-40B4-BE49-F238E27FC236}">
                <a16:creationId xmlns:a16="http://schemas.microsoft.com/office/drawing/2014/main" id="{698A3DD7-A6C9-BC85-C897-BABBF41FAD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bject 4"/>
          <p:cNvSpPr txBox="1"/>
          <p:nvPr/>
        </p:nvSpPr>
        <p:spPr>
          <a:xfrm>
            <a:off x="581961" y="207279"/>
            <a:ext cx="6760378" cy="112274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7200" b="1" kern="0" spc="-142" baseline="-9416" dirty="0">
                <a:ln>
                  <a:solidFill>
                    <a:schemeClr val="tx1"/>
                  </a:solidFill>
                </a:ln>
                <a:solidFill>
                  <a:srgbClr val="231F20"/>
                </a:solidFill>
                <a:latin typeface="+mn-ea"/>
                <a:cs typeface="DINPro"/>
              </a:rPr>
              <a:t>7/10</a:t>
            </a:r>
            <a:r>
              <a:rPr kumimoji="0" lang="ja-JP" altLang="en-US" sz="7200" b="1" kern="0" spc="-142" baseline="-9416" dirty="0">
                <a:ln>
                  <a:solidFill>
                    <a:schemeClr val="tx1"/>
                  </a:solidFill>
                </a:ln>
                <a:solidFill>
                  <a:srgbClr val="231F20"/>
                </a:solidFill>
                <a:latin typeface="+mn-ea"/>
                <a:cs typeface="DINPro"/>
              </a:rPr>
              <a:t>（土）・</a:t>
            </a:r>
            <a:r>
              <a:rPr kumimoji="0" lang="en-US" altLang="ja-JP" sz="7200" b="1" kern="0" spc="-142" baseline="-9416" dirty="0">
                <a:ln>
                  <a:solidFill>
                    <a:schemeClr val="tx1"/>
                  </a:solidFill>
                </a:ln>
                <a:solidFill>
                  <a:srgbClr val="231F20"/>
                </a:solidFill>
                <a:latin typeface="+mn-ea"/>
                <a:cs typeface="DINPro"/>
              </a:rPr>
              <a:t>11</a:t>
            </a:r>
            <a:r>
              <a:rPr kumimoji="0" lang="ja-JP" altLang="en-US" sz="7200" b="1" kern="0" spc="-142" baseline="-9416" dirty="0">
                <a:ln>
                  <a:solidFill>
                    <a:schemeClr val="tx1"/>
                  </a:solidFill>
                </a:ln>
                <a:solidFill>
                  <a:srgbClr val="231F20"/>
                </a:solidFill>
                <a:latin typeface="+mn-ea"/>
                <a:cs typeface="DINPro"/>
              </a:rPr>
              <a:t>（日）限定！</a:t>
            </a:r>
            <a:endParaRPr kumimoji="0" sz="7200" kern="0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  <a:latin typeface="+mn-ea"/>
              <a:cs typeface="DINPro"/>
            </a:endParaRPr>
          </a:p>
        </p:txBody>
      </p:sp>
      <p:pic>
        <p:nvPicPr>
          <p:cNvPr id="3" name="図 2" descr="ロゴ&#10;&#10;自動的に生成された説明">
            <a:extLst>
              <a:ext uri="{FF2B5EF4-FFF2-40B4-BE49-F238E27FC236}">
                <a16:creationId xmlns:a16="http://schemas.microsoft.com/office/drawing/2014/main" id="{3C05B5BB-EF61-33A6-D292-6D0E30B488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40" y="1013035"/>
            <a:ext cx="7324359" cy="3864872"/>
          </a:xfrm>
          <a:prstGeom prst="rect">
            <a:avLst/>
          </a:prstGeom>
        </p:spPr>
      </p:pic>
      <p:sp>
        <p:nvSpPr>
          <p:cNvPr id="38" name="object 4">
            <a:extLst>
              <a:ext uri="{FF2B5EF4-FFF2-40B4-BE49-F238E27FC236}">
                <a16:creationId xmlns:a16="http://schemas.microsoft.com/office/drawing/2014/main" id="{9D37EF9B-0785-1C8E-B01F-CDCC3DEA6403}"/>
              </a:ext>
            </a:extLst>
          </p:cNvPr>
          <p:cNvSpPr txBox="1"/>
          <p:nvPr/>
        </p:nvSpPr>
        <p:spPr>
          <a:xfrm>
            <a:off x="635757" y="4527327"/>
            <a:ext cx="6760378" cy="45698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9600" b="1" kern="0" spc="-142" baseline="-9416" dirty="0">
                <a:ln>
                  <a:solidFill>
                    <a:schemeClr val="tx1"/>
                  </a:solidFill>
                </a:ln>
                <a:solidFill>
                  <a:srgbClr val="231F20"/>
                </a:solidFill>
                <a:latin typeface="+mn-ea"/>
                <a:cs typeface="DINPro"/>
              </a:rPr>
              <a:t>期間中</a:t>
            </a:r>
            <a:endParaRPr kumimoji="0" lang="en-US" altLang="ja-JP" sz="9600" b="1" kern="0" spc="-142" baseline="-9416" dirty="0">
              <a:ln>
                <a:solidFill>
                  <a:schemeClr val="tx1"/>
                </a:solidFill>
              </a:ln>
              <a:solidFill>
                <a:srgbClr val="231F20"/>
              </a:solidFill>
              <a:latin typeface="+mn-ea"/>
              <a:cs typeface="DINPro"/>
            </a:endParaRPr>
          </a:p>
          <a:p>
            <a:pPr algn="ctr" defTabSz="914400"/>
            <a:r>
              <a:rPr kumimoji="0" lang="ja-JP" altLang="en-US" sz="9600" b="1" kern="0" spc="-142" baseline="-9416" dirty="0">
                <a:ln>
                  <a:solidFill>
                    <a:schemeClr val="tx1"/>
                  </a:solidFill>
                </a:ln>
                <a:solidFill>
                  <a:srgbClr val="231F20"/>
                </a:solidFill>
                <a:latin typeface="+mn-ea"/>
                <a:cs typeface="DINPro"/>
              </a:rPr>
              <a:t>あのメニューが</a:t>
            </a:r>
            <a:endParaRPr kumimoji="0" lang="en-US" altLang="ja-JP" sz="9600" b="1" kern="0" spc="-142" baseline="-9416" dirty="0">
              <a:ln>
                <a:solidFill>
                  <a:schemeClr val="tx1"/>
                </a:solidFill>
              </a:ln>
              <a:solidFill>
                <a:srgbClr val="231F20"/>
              </a:solidFill>
              <a:latin typeface="+mn-ea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600" b="1" kern="0" spc="-142" baseline="-9416" dirty="0">
                <a:ln>
                  <a:solidFill>
                    <a:schemeClr val="tx1"/>
                  </a:solidFill>
                </a:ln>
                <a:solidFill>
                  <a:srgbClr val="231F20"/>
                </a:solidFill>
                <a:latin typeface="+mn-ea"/>
                <a:cs typeface="DINPro"/>
              </a:rPr>
              <a:t>特別価格で！</a:t>
            </a:r>
            <a:endParaRPr kumimoji="0" lang="en-US" altLang="ja-JP" sz="9600" b="1" kern="0" spc="-142" baseline="-9416" dirty="0">
              <a:ln>
                <a:solidFill>
                  <a:schemeClr val="tx1"/>
                </a:solidFill>
              </a:ln>
              <a:solidFill>
                <a:srgbClr val="231F20"/>
              </a:solidFill>
              <a:latin typeface="+mn-ea"/>
              <a:cs typeface="DINPro"/>
            </a:endParaRPr>
          </a:p>
          <a:p>
            <a:pPr algn="ctr" defTabSz="914400"/>
            <a:r>
              <a:rPr kumimoji="0" lang="ja-JP" altLang="en-US" sz="5400" b="1" kern="0" spc="-142" baseline="-9416" dirty="0">
                <a:ln>
                  <a:solidFill>
                    <a:schemeClr val="tx1"/>
                  </a:solidFill>
                </a:ln>
                <a:solidFill>
                  <a:srgbClr val="231F20"/>
                </a:solidFill>
                <a:latin typeface="+mn-ea"/>
                <a:cs typeface="DINPro"/>
              </a:rPr>
              <a:t>さらに次回ご来店の際に使える</a:t>
            </a:r>
            <a:endParaRPr kumimoji="0" lang="en-US" altLang="ja-JP" sz="5400" b="1" kern="0" spc="-142" baseline="-9416" dirty="0">
              <a:ln>
                <a:solidFill>
                  <a:schemeClr val="tx1"/>
                </a:solidFill>
              </a:ln>
              <a:solidFill>
                <a:srgbClr val="231F20"/>
              </a:solidFill>
              <a:latin typeface="+mn-ea"/>
              <a:cs typeface="DINPro"/>
            </a:endParaRPr>
          </a:p>
          <a:p>
            <a:pPr algn="ctr" defTabSz="914400"/>
            <a:r>
              <a:rPr kumimoji="0" lang="ja-JP" altLang="en-US" sz="5400" b="1" kern="0" spc="-142" baseline="-9416" dirty="0">
                <a:ln>
                  <a:solidFill>
                    <a:schemeClr val="tx1"/>
                  </a:solidFill>
                </a:ln>
                <a:solidFill>
                  <a:srgbClr val="231F20"/>
                </a:solidFill>
                <a:latin typeface="+mn-ea"/>
                <a:cs typeface="DINPro"/>
              </a:rPr>
              <a:t>お得割引券をプレゼント！</a:t>
            </a:r>
            <a:endParaRPr kumimoji="0" lang="en-US" altLang="ja-JP" sz="5400" b="1" kern="0" spc="-142" baseline="-9416" dirty="0">
              <a:ln>
                <a:solidFill>
                  <a:schemeClr val="tx1"/>
                </a:solidFill>
              </a:ln>
              <a:solidFill>
                <a:srgbClr val="231F20"/>
              </a:solidFill>
              <a:latin typeface="+mn-ea"/>
              <a:cs typeface="DINPro"/>
            </a:endParaRPr>
          </a:p>
        </p:txBody>
      </p:sp>
      <p:sp>
        <p:nvSpPr>
          <p:cNvPr id="40" name="object 4">
            <a:extLst>
              <a:ext uri="{FF2B5EF4-FFF2-40B4-BE49-F238E27FC236}">
                <a16:creationId xmlns:a16="http://schemas.microsoft.com/office/drawing/2014/main" id="{4817BD67-6AB7-0A4A-35AC-1BC92309BCE7}"/>
              </a:ext>
            </a:extLst>
          </p:cNvPr>
          <p:cNvSpPr txBox="1"/>
          <p:nvPr/>
        </p:nvSpPr>
        <p:spPr>
          <a:xfrm>
            <a:off x="718460" y="9444957"/>
            <a:ext cx="6760378" cy="112274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7200" b="1" kern="0" spc="-142" baseline="-9416" dirty="0">
                <a:ln>
                  <a:solidFill>
                    <a:schemeClr val="tx1"/>
                  </a:solidFill>
                </a:ln>
                <a:solidFill>
                  <a:srgbClr val="231F20"/>
                </a:solidFill>
                <a:latin typeface="+mn-ea"/>
                <a:cs typeface="DINPro"/>
              </a:rPr>
              <a:t>居酒屋明日来</a:t>
            </a:r>
            <a:endParaRPr kumimoji="0" sz="7200" kern="0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  <a:latin typeface="+mn-ea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141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2022-07-04T02:47:59Z</dcterms:modified>
</cp:coreProperties>
</file>