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A6089"/>
    <a:srgbClr val="E73990"/>
    <a:srgbClr val="FF6699"/>
    <a:srgbClr val="C36992"/>
    <a:srgbClr val="FF85C2"/>
    <a:srgbClr val="FF99CC"/>
    <a:srgbClr val="A50021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FF78CB0F-0EE7-2EC4-80AF-C8ECF31276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1C322ADA-AFC3-EB52-ADB5-4778FD1253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 descr="アイコン&#10;&#10;自動的に生成された説明">
            <a:extLst>
              <a:ext uri="{FF2B5EF4-FFF2-40B4-BE49-F238E27FC236}">
                <a16:creationId xmlns:a16="http://schemas.microsoft.com/office/drawing/2014/main" id="{1CCD40C7-E3CF-68D1-F47A-E28745C82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48" y="4139341"/>
            <a:ext cx="3130302" cy="2386589"/>
          </a:xfrm>
          <a:prstGeom prst="rect">
            <a:avLst/>
          </a:prstGeom>
        </p:spPr>
      </p:pic>
      <p:pic>
        <p:nvPicPr>
          <p:cNvPr id="28" name="図 27" descr="図形, 四角形&#10;&#10;自動的に生成された説明">
            <a:extLst>
              <a:ext uri="{FF2B5EF4-FFF2-40B4-BE49-F238E27FC236}">
                <a16:creationId xmlns:a16="http://schemas.microsoft.com/office/drawing/2014/main" id="{27AFBDD5-97FB-1960-A1C3-3933E0B4C9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7" y="6768371"/>
            <a:ext cx="1103378" cy="292609"/>
          </a:xfrm>
          <a:prstGeom prst="rect">
            <a:avLst/>
          </a:prstGeom>
        </p:spPr>
      </p:pic>
      <p:pic>
        <p:nvPicPr>
          <p:cNvPr id="102" name="図 101" descr="図形, 四角形&#10;&#10;自動的に生成された説明">
            <a:extLst>
              <a:ext uri="{FF2B5EF4-FFF2-40B4-BE49-F238E27FC236}">
                <a16:creationId xmlns:a16="http://schemas.microsoft.com/office/drawing/2014/main" id="{9157F06F-7FD7-81CB-B5CB-36137716B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78" y="5480206"/>
            <a:ext cx="685801" cy="292609"/>
          </a:xfrm>
          <a:prstGeom prst="rect">
            <a:avLst/>
          </a:prstGeom>
        </p:spPr>
      </p:pic>
      <p:pic>
        <p:nvPicPr>
          <p:cNvPr id="26" name="図 25" descr="図形, 四角形&#10;&#10;自動的に生成された説明">
            <a:extLst>
              <a:ext uri="{FF2B5EF4-FFF2-40B4-BE49-F238E27FC236}">
                <a16:creationId xmlns:a16="http://schemas.microsoft.com/office/drawing/2014/main" id="{16C4499A-4E17-7B72-E169-F7736CECFB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78" y="3152429"/>
            <a:ext cx="685801" cy="292609"/>
          </a:xfrm>
          <a:prstGeom prst="rect">
            <a:avLst/>
          </a:prstGeom>
        </p:spPr>
      </p:pic>
      <p:pic>
        <p:nvPicPr>
          <p:cNvPr id="32" name="図 31" descr="図形&#10;&#10;低い精度で自動的に生成された説明">
            <a:extLst>
              <a:ext uri="{FF2B5EF4-FFF2-40B4-BE49-F238E27FC236}">
                <a16:creationId xmlns:a16="http://schemas.microsoft.com/office/drawing/2014/main" id="{C00773D8-19B6-9477-1146-D499869C1E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78" y="6775804"/>
            <a:ext cx="2435357" cy="1539243"/>
          </a:xfrm>
          <a:prstGeom prst="rect">
            <a:avLst/>
          </a:prstGeom>
        </p:spPr>
      </p:pic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3995480" y="767473"/>
            <a:ext cx="3098274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000" b="1" kern="0" spc="30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第３０回</a:t>
            </a:r>
            <a:endParaRPr kumimoji="0" lang="en-US" altLang="ja-JP" sz="4000" b="1" kern="0" spc="300" dirty="0">
              <a:ln w="2857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CDB23694-5A65-9523-6995-111B6D40E4A4}"/>
              </a:ext>
            </a:extLst>
          </p:cNvPr>
          <p:cNvSpPr txBox="1"/>
          <p:nvPr/>
        </p:nvSpPr>
        <p:spPr>
          <a:xfrm>
            <a:off x="1952613" y="10300306"/>
            <a:ext cx="4085733" cy="3635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主催：明日来町内会</a:t>
            </a:r>
            <a:endParaRPr kumimoji="0" sz="22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51DAFDA2-F557-C88A-FD7D-432E525B235A}"/>
              </a:ext>
            </a:extLst>
          </p:cNvPr>
          <p:cNvSpPr txBox="1"/>
          <p:nvPr/>
        </p:nvSpPr>
        <p:spPr>
          <a:xfrm>
            <a:off x="709385" y="3210849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とき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0898CD36-8CD9-ECC0-39C7-8CB4CE26078C}"/>
              </a:ext>
            </a:extLst>
          </p:cNvPr>
          <p:cNvSpPr txBox="1"/>
          <p:nvPr/>
        </p:nvSpPr>
        <p:spPr>
          <a:xfrm>
            <a:off x="672293" y="5517707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ところ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6" name="object 4">
            <a:extLst>
              <a:ext uri="{FF2B5EF4-FFF2-40B4-BE49-F238E27FC236}">
                <a16:creationId xmlns:a16="http://schemas.microsoft.com/office/drawing/2014/main" id="{896791BC-B100-C6D8-6181-D8D478F3A59B}"/>
              </a:ext>
            </a:extLst>
          </p:cNvPr>
          <p:cNvSpPr txBox="1"/>
          <p:nvPr/>
        </p:nvSpPr>
        <p:spPr>
          <a:xfrm>
            <a:off x="4059483" y="6803262"/>
            <a:ext cx="75998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プログラム</a:t>
            </a:r>
            <a:endParaRPr kumimoji="0" lang="en-US" altLang="ja-JP" sz="11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24" name="図 23" descr="アイコン&#10;&#10;自動的に生成された説明">
            <a:extLst>
              <a:ext uri="{FF2B5EF4-FFF2-40B4-BE49-F238E27FC236}">
                <a16:creationId xmlns:a16="http://schemas.microsoft.com/office/drawing/2014/main" id="{CC4B976E-625C-53DE-9A04-8B26ED2C9B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82" y="1666899"/>
            <a:ext cx="4127000" cy="2645669"/>
          </a:xfrm>
          <a:prstGeom prst="rect">
            <a:avLst/>
          </a:prstGeom>
        </p:spPr>
      </p:pic>
      <p:sp>
        <p:nvSpPr>
          <p:cNvPr id="100" name="object 4">
            <a:extLst>
              <a:ext uri="{FF2B5EF4-FFF2-40B4-BE49-F238E27FC236}">
                <a16:creationId xmlns:a16="http://schemas.microsoft.com/office/drawing/2014/main" id="{3E0A6A94-1E8E-DEA3-0BEB-F8B3E17F4EBC}"/>
              </a:ext>
            </a:extLst>
          </p:cNvPr>
          <p:cNvSpPr txBox="1"/>
          <p:nvPr/>
        </p:nvSpPr>
        <p:spPr>
          <a:xfrm>
            <a:off x="337082" y="3476915"/>
            <a:ext cx="199814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500" b="1" kern="0" spc="-15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２０２２年</a:t>
            </a:r>
            <a:endParaRPr kumimoji="0" lang="en-US" altLang="ja-JP" sz="2500" b="1" kern="0" spc="-150" dirty="0">
              <a:ln w="2857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1" name="object 4">
            <a:extLst>
              <a:ext uri="{FF2B5EF4-FFF2-40B4-BE49-F238E27FC236}">
                <a16:creationId xmlns:a16="http://schemas.microsoft.com/office/drawing/2014/main" id="{33FD07E9-5B89-C3A2-424E-444B9EF87F58}"/>
              </a:ext>
            </a:extLst>
          </p:cNvPr>
          <p:cNvSpPr txBox="1"/>
          <p:nvPr/>
        </p:nvSpPr>
        <p:spPr>
          <a:xfrm>
            <a:off x="672293" y="3934114"/>
            <a:ext cx="4849467" cy="139974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6000" b="1" kern="0" spc="-15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７</a:t>
            </a:r>
            <a:r>
              <a:rPr kumimoji="0" lang="ja-JP" altLang="en-US" sz="3500" b="1" kern="0" spc="-15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月</a:t>
            </a:r>
            <a:r>
              <a:rPr kumimoji="0" lang="en-US" altLang="ja-JP" sz="6000" b="1" kern="0" spc="-15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3500" b="1" kern="0" spc="-15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日（水）</a:t>
            </a:r>
            <a:endParaRPr kumimoji="0" lang="en-US" altLang="ja-JP" sz="3500" b="1" kern="0" spc="-150" dirty="0">
              <a:ln w="2857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en-US" altLang="ja-JP" sz="3000" b="1" kern="0" spc="30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00:00</a:t>
            </a:r>
            <a:r>
              <a:rPr kumimoji="0" lang="ja-JP" altLang="en-US" sz="3000" b="1" kern="0" spc="30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3000" b="1" kern="0" spc="30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00:00</a:t>
            </a:r>
          </a:p>
        </p:txBody>
      </p:sp>
      <p:sp>
        <p:nvSpPr>
          <p:cNvPr id="103" name="object 4">
            <a:extLst>
              <a:ext uri="{FF2B5EF4-FFF2-40B4-BE49-F238E27FC236}">
                <a16:creationId xmlns:a16="http://schemas.microsoft.com/office/drawing/2014/main" id="{3014B601-A97E-FADE-5B72-D9A739F2ED1D}"/>
              </a:ext>
            </a:extLst>
          </p:cNvPr>
          <p:cNvSpPr txBox="1"/>
          <p:nvPr/>
        </p:nvSpPr>
        <p:spPr>
          <a:xfrm>
            <a:off x="469525" y="5805436"/>
            <a:ext cx="3418262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000" b="1" kern="0" spc="300" dirty="0">
                <a:ln w="2857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明日来公園</a:t>
            </a:r>
            <a:endParaRPr kumimoji="0" lang="en-US" altLang="ja-JP" sz="4000" b="1" kern="0" spc="300" dirty="0">
              <a:ln w="2857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104" name="図 103" descr="図形&#10;&#10;低い精度で自動的に生成された説明">
            <a:extLst>
              <a:ext uri="{FF2B5EF4-FFF2-40B4-BE49-F238E27FC236}">
                <a16:creationId xmlns:a16="http://schemas.microsoft.com/office/drawing/2014/main" id="{AEB26884-29E1-EA6A-6119-417DFEAD46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78" y="8478111"/>
            <a:ext cx="2435357" cy="1539243"/>
          </a:xfrm>
          <a:prstGeom prst="rect">
            <a:avLst/>
          </a:prstGeom>
        </p:spPr>
      </p:pic>
      <p:sp>
        <p:nvSpPr>
          <p:cNvPr id="105" name="object 4">
            <a:extLst>
              <a:ext uri="{FF2B5EF4-FFF2-40B4-BE49-F238E27FC236}">
                <a16:creationId xmlns:a16="http://schemas.microsoft.com/office/drawing/2014/main" id="{7C1643AA-2EBF-E228-8BCD-59333AD02253}"/>
              </a:ext>
            </a:extLst>
          </p:cNvPr>
          <p:cNvSpPr txBox="1"/>
          <p:nvPr/>
        </p:nvSpPr>
        <p:spPr>
          <a:xfrm>
            <a:off x="3873462" y="7319114"/>
            <a:ext cx="4329768" cy="2437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１７：００　町内会会長あいさつ</a:t>
            </a:r>
            <a:endParaRPr kumimoji="0" lang="en-US" altLang="ja-JP" sz="18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１７：２０　老人会カラオケ大会</a:t>
            </a:r>
            <a:endParaRPr kumimoji="0" lang="en-US" altLang="ja-JP" sz="18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１８：００　学生</a:t>
            </a:r>
            <a:r>
              <a:rPr kumimoji="0" lang="en-US" altLang="ja-JP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LIVE</a:t>
            </a:r>
          </a:p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１９：００　ドキドキ抽選会</a:t>
            </a:r>
            <a:endParaRPr kumimoji="0" lang="en-US" altLang="ja-JP" sz="18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２０：００　花火</a:t>
            </a:r>
            <a:endParaRPr kumimoji="0" lang="en-US" altLang="ja-JP" sz="18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8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２１：００　閉会</a:t>
            </a:r>
            <a:endParaRPr kumimoji="0" lang="en-US" altLang="ja-JP" sz="18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6" name="object 4">
            <a:extLst>
              <a:ext uri="{FF2B5EF4-FFF2-40B4-BE49-F238E27FC236}">
                <a16:creationId xmlns:a16="http://schemas.microsoft.com/office/drawing/2014/main" id="{05DDD155-C435-A88D-CC02-BAA865CF434B}"/>
              </a:ext>
            </a:extLst>
          </p:cNvPr>
          <p:cNvSpPr txBox="1"/>
          <p:nvPr/>
        </p:nvSpPr>
        <p:spPr>
          <a:xfrm>
            <a:off x="4518978" y="4889264"/>
            <a:ext cx="2574776" cy="105996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b="1" kern="0" spc="30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ご家族や</a:t>
            </a:r>
            <a:endParaRPr kumimoji="0" lang="en-US" altLang="ja-JP" sz="1600" b="1" kern="0" spc="30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b="1" kern="0" spc="30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お友達をお誘いの上</a:t>
            </a:r>
            <a:endParaRPr kumimoji="0" lang="en-US" altLang="ja-JP" sz="1600" b="1" kern="0" spc="30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b="1" kern="0" spc="30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ご参加ください！</a:t>
            </a:r>
            <a:endParaRPr kumimoji="0" lang="en-US" altLang="ja-JP" sz="1600" b="1" kern="0" spc="30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156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UDPゴシック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2022-07-06T06:24:04Z</dcterms:modified>
</cp:coreProperties>
</file>