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BA6089"/>
    <a:srgbClr val="E73990"/>
    <a:srgbClr val="FF6699"/>
    <a:srgbClr val="C36992"/>
    <a:srgbClr val="FF85C2"/>
    <a:srgbClr val="FF99CC"/>
    <a:srgbClr val="A50021"/>
    <a:srgbClr val="6633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01" autoAdjust="0"/>
    <p:restoredTop sz="94660"/>
  </p:normalViewPr>
  <p:slideViewPr>
    <p:cSldViewPr snapToGrid="0">
      <p:cViewPr varScale="1">
        <p:scale>
          <a:sx n="52" d="100"/>
          <a:sy n="52" d="100"/>
        </p:scale>
        <p:origin x="590" y="53"/>
      </p:cViewPr>
      <p:guideLst>
        <p:guide orient="horz" pos="3435"/>
        <p:guide pos="244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2022/7/6</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3" name="図 2" descr="花火のcg&#10;&#10;中程度の精度で自動的に生成された説明">
            <a:extLst>
              <a:ext uri="{FF2B5EF4-FFF2-40B4-BE49-F238E27FC236}">
                <a16:creationId xmlns:a16="http://schemas.microsoft.com/office/drawing/2014/main" id="{48080744-97FD-2CB1-E503-1E4FA5164B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6" name="図 5" descr="花火のcg&#10;&#10;中程度の精度で自動的に生成された説明">
            <a:extLst>
              <a:ext uri="{FF2B5EF4-FFF2-40B4-BE49-F238E27FC236}">
                <a16:creationId xmlns:a16="http://schemas.microsoft.com/office/drawing/2014/main" id="{4C437921-E14B-86F2-E1A9-B9A7A8D217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7/6/2022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object 4">
            <a:extLst>
              <a:ext uri="{FF2B5EF4-FFF2-40B4-BE49-F238E27FC236}">
                <a16:creationId xmlns:a16="http://schemas.microsoft.com/office/drawing/2014/main" id="{2530A646-B23F-74CB-FB4F-DAA183AB5FE2}"/>
              </a:ext>
            </a:extLst>
          </p:cNvPr>
          <p:cNvSpPr txBox="1"/>
          <p:nvPr/>
        </p:nvSpPr>
        <p:spPr>
          <a:xfrm>
            <a:off x="2418351" y="1708483"/>
            <a:ext cx="3098274" cy="630300"/>
          </a:xfrm>
          <a:prstGeom prst="rect">
            <a:avLst/>
          </a:prstGeom>
        </p:spPr>
        <p:txBody>
          <a:bodyPr vert="horz" wrap="square" lIns="0" tIns="14604" rIns="0" bIns="0" rtlCol="0">
            <a:spAutoFit/>
          </a:bodyPr>
          <a:lstStyle/>
          <a:p>
            <a:pPr algn="ctr" defTabSz="914400"/>
            <a:r>
              <a:rPr kumimoji="0" lang="ja-JP" altLang="en-US" sz="4000" b="1" kern="0" spc="-150" dirty="0">
                <a:ln w="28575">
                  <a:solidFill>
                    <a:schemeClr val="bg1"/>
                  </a:solidFill>
                </a:ln>
                <a:solidFill>
                  <a:schemeClr val="bg1"/>
                </a:solidFill>
                <a:latin typeface="游明朝" panose="02020400000000000000" pitchFamily="18" charset="-128"/>
                <a:ea typeface="游明朝" panose="02020400000000000000" pitchFamily="18" charset="-128"/>
                <a:cs typeface="DINPro"/>
              </a:rPr>
              <a:t>第３０回</a:t>
            </a:r>
            <a:endParaRPr kumimoji="0" lang="en-US" altLang="ja-JP" sz="4000" b="1" kern="0" spc="-150" dirty="0">
              <a:ln w="28575">
                <a:solidFill>
                  <a:schemeClr val="bg1"/>
                </a:solidFill>
              </a:ln>
              <a:solidFill>
                <a:schemeClr val="bg1"/>
              </a:solidFill>
              <a:latin typeface="游明朝" panose="02020400000000000000" pitchFamily="18" charset="-128"/>
              <a:ea typeface="游明朝" panose="02020400000000000000" pitchFamily="18" charset="-128"/>
              <a:cs typeface="DINPro"/>
            </a:endParaRPr>
          </a:p>
        </p:txBody>
      </p:sp>
      <p:sp>
        <p:nvSpPr>
          <p:cNvPr id="42" name="object 4">
            <a:extLst>
              <a:ext uri="{FF2B5EF4-FFF2-40B4-BE49-F238E27FC236}">
                <a16:creationId xmlns:a16="http://schemas.microsoft.com/office/drawing/2014/main" id="{CDB23694-5A65-9523-6995-111B6D40E4A4}"/>
              </a:ext>
            </a:extLst>
          </p:cNvPr>
          <p:cNvSpPr txBox="1"/>
          <p:nvPr/>
        </p:nvSpPr>
        <p:spPr>
          <a:xfrm>
            <a:off x="570896" y="9612235"/>
            <a:ext cx="6793181" cy="1059969"/>
          </a:xfrm>
          <a:prstGeom prst="rect">
            <a:avLst/>
          </a:prstGeom>
        </p:spPr>
        <p:txBody>
          <a:bodyPr vert="horz" wrap="square" lIns="0" tIns="14604" rIns="0" bIns="0" rtlCol="0">
            <a:spAutoFit/>
          </a:bodyPr>
          <a:lstStyle/>
          <a:p>
            <a:pPr defTabSz="914400">
              <a:lnSpc>
                <a:spcPct val="150000"/>
              </a:lnSpc>
            </a:pPr>
            <a:r>
              <a:rPr kumimoji="0" lang="ja-JP" altLang="en-US" sz="1600" kern="0" dirty="0">
                <a:solidFill>
                  <a:schemeClr val="bg1"/>
                </a:solidFill>
                <a:latin typeface="BIZ UDPゴシック" panose="020B0400000000000000" pitchFamily="50" charset="-128"/>
                <a:ea typeface="BIZ UDPゴシック" panose="020B0400000000000000" pitchFamily="50" charset="-128"/>
                <a:cs typeface="DINPro"/>
              </a:rPr>
              <a:t>主催：明日来市花火大会実行委員会　　　共催：明日来県</a:t>
            </a:r>
            <a:endParaRPr kumimoji="0" lang="en-US" altLang="ja-JP" sz="1600" kern="0" dirty="0">
              <a:solidFill>
                <a:schemeClr val="bg1"/>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600" kern="0" dirty="0">
                <a:solidFill>
                  <a:schemeClr val="bg1"/>
                </a:solidFill>
                <a:latin typeface="BIZ UDPゴシック" panose="020B0400000000000000" pitchFamily="50" charset="-128"/>
                <a:ea typeface="BIZ UDPゴシック" panose="020B0400000000000000" pitchFamily="50" charset="-128"/>
                <a:cs typeface="DINPro"/>
              </a:rPr>
              <a:t>後援：〇〇〇〇〇〇〇〇〇〇〇〇〇〇〇〇〇〇〇〇〇〇〇〇〇〇〇〇〇〇</a:t>
            </a:r>
            <a:endParaRPr kumimoji="0" lang="en-US" altLang="ja-JP" sz="1600" kern="0" dirty="0">
              <a:solidFill>
                <a:schemeClr val="bg1"/>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600" kern="0" dirty="0">
                <a:solidFill>
                  <a:schemeClr val="bg1"/>
                </a:solidFill>
                <a:latin typeface="BIZ UDPゴシック" panose="020B0400000000000000" pitchFamily="50" charset="-128"/>
                <a:ea typeface="BIZ UDPゴシック" panose="020B0400000000000000" pitchFamily="50" charset="-128"/>
                <a:cs typeface="DINPro"/>
              </a:rPr>
              <a:t>協力：〇〇〇〇〇〇〇〇〇〇〇〇〇〇〇〇〇〇〇〇〇〇〇〇〇〇〇〇〇〇</a:t>
            </a:r>
            <a:endParaRPr kumimoji="0" lang="en-US" altLang="ja-JP" sz="16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54" name="object 4">
            <a:extLst>
              <a:ext uri="{FF2B5EF4-FFF2-40B4-BE49-F238E27FC236}">
                <a16:creationId xmlns:a16="http://schemas.microsoft.com/office/drawing/2014/main" id="{51DAFDA2-F557-C88A-FD7D-432E525B235A}"/>
              </a:ext>
            </a:extLst>
          </p:cNvPr>
          <p:cNvSpPr txBox="1"/>
          <p:nvPr/>
        </p:nvSpPr>
        <p:spPr>
          <a:xfrm>
            <a:off x="3507794" y="4925722"/>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とき</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55" name="object 4">
            <a:extLst>
              <a:ext uri="{FF2B5EF4-FFF2-40B4-BE49-F238E27FC236}">
                <a16:creationId xmlns:a16="http://schemas.microsoft.com/office/drawing/2014/main" id="{0898CD36-8CD9-ECC0-39C7-8CB4CE26078C}"/>
              </a:ext>
            </a:extLst>
          </p:cNvPr>
          <p:cNvSpPr txBox="1"/>
          <p:nvPr/>
        </p:nvSpPr>
        <p:spPr>
          <a:xfrm>
            <a:off x="3507794" y="7176140"/>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ところ</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01" name="object 4">
            <a:extLst>
              <a:ext uri="{FF2B5EF4-FFF2-40B4-BE49-F238E27FC236}">
                <a16:creationId xmlns:a16="http://schemas.microsoft.com/office/drawing/2014/main" id="{33FD07E9-5B89-C3A2-424E-444B9EF87F58}"/>
              </a:ext>
            </a:extLst>
          </p:cNvPr>
          <p:cNvSpPr txBox="1"/>
          <p:nvPr/>
        </p:nvSpPr>
        <p:spPr>
          <a:xfrm>
            <a:off x="1432279" y="5317488"/>
            <a:ext cx="4849467" cy="1399741"/>
          </a:xfrm>
          <a:prstGeom prst="rect">
            <a:avLst/>
          </a:prstGeom>
        </p:spPr>
        <p:txBody>
          <a:bodyPr vert="horz" wrap="square" lIns="0" tIns="14604" rIns="0" bIns="0" rtlCol="0">
            <a:spAutoFit/>
          </a:bodyPr>
          <a:lstStyle/>
          <a:p>
            <a:pPr algn="ctr" defTabSz="914400"/>
            <a:r>
              <a:rPr kumimoji="0" lang="en-US" altLang="ja-JP" sz="20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2022</a:t>
            </a:r>
            <a:r>
              <a:rPr kumimoji="0" lang="ja-JP" altLang="en-US" sz="20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年</a:t>
            </a:r>
            <a:r>
              <a:rPr kumimoji="0" lang="ja-JP" altLang="en-US" sz="60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７</a:t>
            </a:r>
            <a:r>
              <a:rPr kumimoji="0" lang="ja-JP" altLang="en-US" sz="35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月</a:t>
            </a:r>
            <a:r>
              <a:rPr kumimoji="0" lang="en-US" altLang="ja-JP" sz="60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30</a:t>
            </a:r>
            <a:r>
              <a:rPr kumimoji="0" lang="ja-JP" altLang="en-US" sz="35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日（水）</a:t>
            </a:r>
            <a:endParaRPr kumimoji="0" lang="en-US" altLang="ja-JP" sz="3500" b="1" kern="0" spc="-15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endParaRPr>
          </a:p>
          <a:p>
            <a:pPr algn="ctr" defTabSz="914400"/>
            <a:r>
              <a:rPr kumimoji="0" lang="en-US" altLang="ja-JP" sz="3000" b="1" kern="0" spc="30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00:00</a:t>
            </a:r>
            <a:r>
              <a:rPr kumimoji="0" lang="ja-JP" altLang="en-US" sz="3000" b="1" kern="0" spc="30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a:t>
            </a:r>
            <a:r>
              <a:rPr kumimoji="0" lang="en-US" altLang="ja-JP" sz="3000" b="1" kern="0" spc="30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00:00</a:t>
            </a:r>
          </a:p>
        </p:txBody>
      </p:sp>
      <p:sp>
        <p:nvSpPr>
          <p:cNvPr id="103" name="object 4">
            <a:extLst>
              <a:ext uri="{FF2B5EF4-FFF2-40B4-BE49-F238E27FC236}">
                <a16:creationId xmlns:a16="http://schemas.microsoft.com/office/drawing/2014/main" id="{3014B601-A97E-FADE-5B72-D9A739F2ED1D}"/>
              </a:ext>
            </a:extLst>
          </p:cNvPr>
          <p:cNvSpPr txBox="1"/>
          <p:nvPr/>
        </p:nvSpPr>
        <p:spPr>
          <a:xfrm>
            <a:off x="1298563" y="7849582"/>
            <a:ext cx="5337849" cy="630300"/>
          </a:xfrm>
          <a:prstGeom prst="rect">
            <a:avLst/>
          </a:prstGeom>
        </p:spPr>
        <p:txBody>
          <a:bodyPr vert="horz" wrap="square" lIns="0" tIns="14604" rIns="0" bIns="0" rtlCol="0">
            <a:spAutoFit/>
          </a:bodyPr>
          <a:lstStyle/>
          <a:p>
            <a:pPr algn="ctr" defTabSz="914400"/>
            <a:r>
              <a:rPr kumimoji="0" lang="ja-JP" altLang="en-US" sz="4000" b="1" kern="0" spc="30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rPr>
              <a:t>明日来川河川敷公園</a:t>
            </a:r>
            <a:endParaRPr kumimoji="0" lang="en-US" altLang="ja-JP" sz="4000" b="1" kern="0" spc="300" dirty="0">
              <a:ln w="28575">
                <a:solidFill>
                  <a:schemeClr val="bg1"/>
                </a:solidFill>
              </a:ln>
              <a:solidFill>
                <a:schemeClr val="bg1"/>
              </a:solidFill>
              <a:latin typeface="BIZ UDPゴシック" panose="020B0400000000000000" pitchFamily="50" charset="-128"/>
              <a:ea typeface="BIZ UDPゴシック" panose="020B0400000000000000" pitchFamily="50" charset="-128"/>
              <a:cs typeface="DINPro"/>
            </a:endParaRPr>
          </a:p>
        </p:txBody>
      </p:sp>
      <p:pic>
        <p:nvPicPr>
          <p:cNvPr id="3" name="図 2" descr="アイコン&#10;&#10;自動的に生成された説明">
            <a:extLst>
              <a:ext uri="{FF2B5EF4-FFF2-40B4-BE49-F238E27FC236}">
                <a16:creationId xmlns:a16="http://schemas.microsoft.com/office/drawing/2014/main" id="{85A4E495-1C60-558C-E3F4-A206BA66C4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286" y="3094478"/>
            <a:ext cx="6068580" cy="1597155"/>
          </a:xfrm>
          <a:prstGeom prst="rect">
            <a:avLst/>
          </a:prstGeom>
        </p:spPr>
      </p:pic>
      <p:pic>
        <p:nvPicPr>
          <p:cNvPr id="5" name="図 4">
            <a:extLst>
              <a:ext uri="{FF2B5EF4-FFF2-40B4-BE49-F238E27FC236}">
                <a16:creationId xmlns:a16="http://schemas.microsoft.com/office/drawing/2014/main" id="{46F59D21-E649-B0FE-FE7B-4CEC468EA2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0322" y="4904152"/>
            <a:ext cx="4407417" cy="304801"/>
          </a:xfrm>
          <a:prstGeom prst="rect">
            <a:avLst/>
          </a:prstGeom>
        </p:spPr>
      </p:pic>
      <p:sp>
        <p:nvSpPr>
          <p:cNvPr id="23" name="object 4">
            <a:extLst>
              <a:ext uri="{FF2B5EF4-FFF2-40B4-BE49-F238E27FC236}">
                <a16:creationId xmlns:a16="http://schemas.microsoft.com/office/drawing/2014/main" id="{1024D0F1-14F9-125D-EF0E-E7C9E7221825}"/>
              </a:ext>
            </a:extLst>
          </p:cNvPr>
          <p:cNvSpPr txBox="1"/>
          <p:nvPr/>
        </p:nvSpPr>
        <p:spPr>
          <a:xfrm>
            <a:off x="2446342" y="2397250"/>
            <a:ext cx="3098274" cy="784188"/>
          </a:xfrm>
          <a:prstGeom prst="rect">
            <a:avLst/>
          </a:prstGeom>
        </p:spPr>
        <p:txBody>
          <a:bodyPr vert="horz" wrap="square" lIns="0" tIns="14604" rIns="0" bIns="0" rtlCol="0">
            <a:spAutoFit/>
          </a:bodyPr>
          <a:lstStyle/>
          <a:p>
            <a:pPr algn="ctr" defTabSz="914400"/>
            <a:r>
              <a:rPr kumimoji="0" lang="ja-JP" altLang="en-US" sz="5000" b="1" kern="0" spc="600" dirty="0">
                <a:ln w="28575">
                  <a:solidFill>
                    <a:schemeClr val="bg1"/>
                  </a:solidFill>
                </a:ln>
                <a:solidFill>
                  <a:schemeClr val="bg1"/>
                </a:solidFill>
                <a:latin typeface="游明朝" panose="02020400000000000000" pitchFamily="18" charset="-128"/>
                <a:ea typeface="游明朝" panose="02020400000000000000" pitchFamily="18" charset="-128"/>
                <a:cs typeface="DINPro"/>
              </a:rPr>
              <a:t>明日来川</a:t>
            </a:r>
            <a:endParaRPr kumimoji="0" lang="en-US" altLang="ja-JP" sz="5000" b="1" kern="0" spc="600" dirty="0">
              <a:ln w="28575">
                <a:solidFill>
                  <a:schemeClr val="bg1"/>
                </a:solidFill>
              </a:ln>
              <a:solidFill>
                <a:schemeClr val="bg1"/>
              </a:solidFill>
              <a:latin typeface="游明朝" panose="02020400000000000000" pitchFamily="18" charset="-128"/>
              <a:ea typeface="游明朝" panose="02020400000000000000" pitchFamily="18" charset="-128"/>
              <a:cs typeface="DINPro"/>
            </a:endParaRPr>
          </a:p>
        </p:txBody>
      </p:sp>
      <p:pic>
        <p:nvPicPr>
          <p:cNvPr id="25" name="図 24">
            <a:extLst>
              <a:ext uri="{FF2B5EF4-FFF2-40B4-BE49-F238E27FC236}">
                <a16:creationId xmlns:a16="http://schemas.microsoft.com/office/drawing/2014/main" id="{06FFD33E-8927-3857-DC2E-A7C796E47E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4360" y="7131005"/>
            <a:ext cx="4407417" cy="304801"/>
          </a:xfrm>
          <a:prstGeom prst="rect">
            <a:avLst/>
          </a:prstGeom>
        </p:spPr>
      </p:pic>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148</Words>
  <Application>Microsoft Office PowerPoint</Application>
  <PresentationFormat>ユーザー設定</PresentationFormat>
  <Paragraphs>27</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HG丸ｺﾞｼｯｸM-PRO</vt:lpstr>
      <vt:lpstr>游明朝</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2022-07-06T06:50:35Z</dcterms:modified>
</cp:coreProperties>
</file>