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2B4"/>
    <a:srgbClr val="00B0DA"/>
    <a:srgbClr val="FFDA3B"/>
    <a:srgbClr val="663300"/>
    <a:srgbClr val="FFFF66"/>
    <a:srgbClr val="000070"/>
    <a:srgbClr val="00009A"/>
    <a:srgbClr val="FFFEFC"/>
    <a:srgbClr val="4B206E"/>
    <a:srgbClr val="4D0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 varScale="1">
        <p:scale>
          <a:sx n="52" d="100"/>
          <a:sy n="52" d="100"/>
        </p:scale>
        <p:origin x="590" y="53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2022/7/1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水, 屋外, 飛行機, 建物 が含まれている画像&#10;&#10;自動的に生成された説明">
            <a:extLst>
              <a:ext uri="{FF2B5EF4-FFF2-40B4-BE49-F238E27FC236}">
                <a16:creationId xmlns:a16="http://schemas.microsoft.com/office/drawing/2014/main" id="{F273A15B-752D-192E-9899-0746922938E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図 5" descr="水, 屋外, 飛行機, 建物 が含まれている画像&#10;&#10;自動的に生成された説明">
            <a:extLst>
              <a:ext uri="{FF2B5EF4-FFF2-40B4-BE49-F238E27FC236}">
                <a16:creationId xmlns:a16="http://schemas.microsoft.com/office/drawing/2014/main" id="{398E4D10-36AB-21B7-BCB6-315B618F2B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  <p:pic>
        <p:nvPicPr>
          <p:cNvPr id="9" name="図 8" descr="水, 屋外, 飛行機, 建物 が含まれている画像&#10;&#10;自動的に生成された説明">
            <a:extLst>
              <a:ext uri="{FF2B5EF4-FFF2-40B4-BE49-F238E27FC236}">
                <a16:creationId xmlns:a16="http://schemas.microsoft.com/office/drawing/2014/main" id="{B021C393-A0CC-EC88-1E50-59A2351D03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bject 4"/>
          <p:cNvSpPr txBox="1"/>
          <p:nvPr/>
        </p:nvSpPr>
        <p:spPr>
          <a:xfrm>
            <a:off x="532654" y="1896266"/>
            <a:ext cx="4738648" cy="6918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4400" b="1" kern="0" spc="-142" baseline="-9416" dirty="0">
                <a:solidFill>
                  <a:srgbClr val="231F20"/>
                </a:solidFill>
                <a:latin typeface="UDShinMGoPro-DeBold"/>
                <a:cs typeface="DINPro"/>
              </a:rPr>
              <a:t>７月１０日（土）～</a:t>
            </a:r>
            <a:r>
              <a:rPr kumimoji="0" lang="en-US" altLang="ja-JP" sz="4400" b="1" kern="0" spc="-142" baseline="-9416" dirty="0">
                <a:solidFill>
                  <a:srgbClr val="231F20"/>
                </a:solidFill>
                <a:latin typeface="UDShinMGoPro-DeBold"/>
                <a:cs typeface="DINPro"/>
              </a:rPr>
              <a:t>11</a:t>
            </a:r>
            <a:r>
              <a:rPr kumimoji="0" lang="ja-JP" altLang="en-US" sz="4400" b="1" kern="0" spc="-142" baseline="-9416" dirty="0">
                <a:solidFill>
                  <a:srgbClr val="231F20"/>
                </a:solidFill>
                <a:latin typeface="UDShinMGoPro-DeBold"/>
                <a:cs typeface="DINPro"/>
              </a:rPr>
              <a:t>日（日）</a:t>
            </a:r>
            <a:endParaRPr kumimoji="0" sz="4400" kern="0" dirty="0">
              <a:solidFill>
                <a:sysClr val="windowText" lastClr="000000"/>
              </a:solidFill>
              <a:latin typeface="DINPro"/>
              <a:cs typeface="DINPro"/>
            </a:endParaRPr>
          </a:p>
        </p:txBody>
      </p:sp>
      <p:sp>
        <p:nvSpPr>
          <p:cNvPr id="55" name="object 4">
            <a:extLst>
              <a:ext uri="{FF2B5EF4-FFF2-40B4-BE49-F238E27FC236}">
                <a16:creationId xmlns:a16="http://schemas.microsoft.com/office/drawing/2014/main" id="{638946DC-75C8-AAAC-682C-82CDE0DA8154}"/>
              </a:ext>
            </a:extLst>
          </p:cNvPr>
          <p:cNvSpPr txBox="1"/>
          <p:nvPr/>
        </p:nvSpPr>
        <p:spPr>
          <a:xfrm>
            <a:off x="421816" y="3047843"/>
            <a:ext cx="4737901" cy="58804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algn="ctr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100" kern="0" spc="-15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直接電話でイベントごとにお申し込みください。（先着順となります）</a:t>
            </a:r>
            <a:endParaRPr kumimoji="0" lang="en-US" altLang="ja-JP" sz="1400" kern="0" spc="-15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algn="ctr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600" b="1" kern="0" spc="-15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明日来市明日来町１丁目</a:t>
            </a:r>
            <a:r>
              <a:rPr kumimoji="0" lang="en-US" altLang="ja-JP" sz="1600" b="1" kern="0" spc="-15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00-00</a:t>
            </a:r>
            <a:r>
              <a:rPr kumimoji="0" lang="ja-JP" altLang="en-US" sz="1600" b="1" kern="0" spc="-15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　</a:t>
            </a:r>
            <a:r>
              <a:rPr kumimoji="0" lang="en-US" altLang="ja-JP" sz="1600" b="1" kern="0" spc="-15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TEL</a:t>
            </a:r>
            <a:r>
              <a:rPr kumimoji="0" lang="ja-JP" altLang="en-US" sz="1600" b="1" kern="0" spc="-15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：</a:t>
            </a:r>
            <a:r>
              <a:rPr kumimoji="0" lang="en-US" altLang="ja-JP" sz="1600" b="1" kern="0" spc="-15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03-123-4567</a:t>
            </a:r>
            <a:endParaRPr kumimoji="0" lang="en-US" altLang="ja-JP" sz="16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63" name="object 4">
            <a:extLst>
              <a:ext uri="{FF2B5EF4-FFF2-40B4-BE49-F238E27FC236}">
                <a16:creationId xmlns:a16="http://schemas.microsoft.com/office/drawing/2014/main" id="{5F813FDC-5C4F-61F9-5058-242BE1994393}"/>
              </a:ext>
            </a:extLst>
          </p:cNvPr>
          <p:cNvSpPr txBox="1"/>
          <p:nvPr/>
        </p:nvSpPr>
        <p:spPr>
          <a:xfrm>
            <a:off x="1990312" y="8974235"/>
            <a:ext cx="2887076" cy="38407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en-US" altLang="ja-JP" sz="2400" b="1" kern="0" dirty="0">
                <a:latin typeface="DINPro"/>
                <a:cs typeface="DINPro"/>
              </a:rPr>
              <a:t>ASKUL</a:t>
            </a:r>
            <a:r>
              <a:rPr kumimoji="0" lang="ja-JP" altLang="en-US" sz="2400" b="1" kern="0" dirty="0">
                <a:latin typeface="DINPro"/>
                <a:cs typeface="DINPro"/>
              </a:rPr>
              <a:t>海浜公園</a:t>
            </a:r>
            <a:endParaRPr kumimoji="0" sz="2400" b="1" kern="0" dirty="0">
              <a:latin typeface="DINPro"/>
              <a:cs typeface="DINPro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5799CFD-4401-9AD7-2320-946E35431562}"/>
              </a:ext>
            </a:extLst>
          </p:cNvPr>
          <p:cNvSpPr/>
          <p:nvPr/>
        </p:nvSpPr>
        <p:spPr>
          <a:xfrm>
            <a:off x="538001" y="613797"/>
            <a:ext cx="441685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Plain">
              <a:avLst>
                <a:gd name="adj" fmla="val 49260"/>
              </a:avLst>
            </a:prstTxWarp>
            <a:spAutoFit/>
          </a:bodyPr>
          <a:lstStyle/>
          <a:p>
            <a:pPr algn="ctr"/>
            <a:r>
              <a:rPr lang="ja-JP" altLang="en-US" sz="7200" b="1" spc="-300" dirty="0">
                <a:ln w="57150">
                  <a:solidFill>
                    <a:srgbClr val="0092B4"/>
                  </a:solidFill>
                </a:ln>
                <a:gradFill flip="none" rotWithShape="1">
                  <a:gsLst>
                    <a:gs pos="2000">
                      <a:srgbClr val="0092B4"/>
                    </a:gs>
                    <a:gs pos="100000">
                      <a:srgbClr val="BDD7EE"/>
                    </a:gs>
                    <a:gs pos="100000">
                      <a:schemeClr val="accent1">
                        <a:lumMod val="45000"/>
                        <a:lumOff val="55000"/>
                      </a:schemeClr>
                    </a:gs>
                    <a:gs pos="69000">
                      <a:schemeClr val="accent1">
                        <a:lumMod val="45000"/>
                        <a:lumOff val="55000"/>
                      </a:schemeClr>
                    </a:gs>
                    <a:gs pos="93000">
                      <a:schemeClr val="accent1">
                        <a:lumMod val="30000"/>
                        <a:lumOff val="70000"/>
                      </a:schemeClr>
                    </a:gs>
                  </a:gsLst>
                  <a:lin ang="16200000" scaled="1"/>
                  <a:tileRect/>
                </a:gradFill>
                <a:latin typeface="MS UI Gothic" panose="020B0600070205080204" pitchFamily="50" charset="-128"/>
                <a:ea typeface="MS UI Gothic" panose="020B0600070205080204" pitchFamily="50" charset="-128"/>
              </a:rPr>
              <a:t>海</a:t>
            </a:r>
            <a:r>
              <a:rPr lang="ja-JP" altLang="en-US" sz="6000" b="1" spc="-300" dirty="0">
                <a:ln w="57150">
                  <a:solidFill>
                    <a:srgbClr val="0092B4"/>
                  </a:solidFill>
                </a:ln>
                <a:gradFill flip="none" rotWithShape="1">
                  <a:gsLst>
                    <a:gs pos="2000">
                      <a:srgbClr val="0092B4"/>
                    </a:gs>
                    <a:gs pos="100000">
                      <a:srgbClr val="BDD7EE"/>
                    </a:gs>
                    <a:gs pos="100000">
                      <a:schemeClr val="accent1">
                        <a:lumMod val="45000"/>
                        <a:lumOff val="55000"/>
                      </a:schemeClr>
                    </a:gs>
                    <a:gs pos="69000">
                      <a:schemeClr val="accent1">
                        <a:lumMod val="45000"/>
                        <a:lumOff val="55000"/>
                      </a:schemeClr>
                    </a:gs>
                    <a:gs pos="93000">
                      <a:schemeClr val="accent1">
                        <a:lumMod val="30000"/>
                        <a:lumOff val="70000"/>
                      </a:schemeClr>
                    </a:gs>
                  </a:gsLst>
                  <a:lin ang="16200000" scaled="1"/>
                  <a:tileRect/>
                </a:gradFill>
                <a:latin typeface="MS UI Gothic" panose="020B0600070205080204" pitchFamily="50" charset="-128"/>
                <a:ea typeface="MS UI Gothic" panose="020B0600070205080204" pitchFamily="50" charset="-128"/>
              </a:rPr>
              <a:t>の</a:t>
            </a:r>
            <a:r>
              <a:rPr lang="ja-JP" altLang="en-US" sz="7200" b="1" spc="-300" dirty="0">
                <a:ln w="57150">
                  <a:solidFill>
                    <a:srgbClr val="0092B4"/>
                  </a:solidFill>
                </a:ln>
                <a:gradFill flip="none" rotWithShape="1">
                  <a:gsLst>
                    <a:gs pos="2000">
                      <a:srgbClr val="0092B4"/>
                    </a:gs>
                    <a:gs pos="100000">
                      <a:srgbClr val="BDD7EE"/>
                    </a:gs>
                    <a:gs pos="100000">
                      <a:schemeClr val="accent1">
                        <a:lumMod val="45000"/>
                        <a:lumOff val="55000"/>
                      </a:schemeClr>
                    </a:gs>
                    <a:gs pos="69000">
                      <a:schemeClr val="accent1">
                        <a:lumMod val="45000"/>
                        <a:lumOff val="55000"/>
                      </a:schemeClr>
                    </a:gs>
                    <a:gs pos="93000">
                      <a:schemeClr val="accent1">
                        <a:lumMod val="30000"/>
                        <a:lumOff val="70000"/>
                      </a:schemeClr>
                    </a:gs>
                  </a:gsLst>
                  <a:lin ang="16200000" scaled="1"/>
                  <a:tileRect/>
                </a:gradFill>
                <a:latin typeface="MS UI Gothic" panose="020B0600070205080204" pitchFamily="50" charset="-128"/>
                <a:ea typeface="MS UI Gothic" panose="020B0600070205080204" pitchFamily="50" charset="-128"/>
              </a:rPr>
              <a:t>日フェア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DC77564-2425-C299-1221-FEC9086E54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479" y="3901080"/>
            <a:ext cx="36576" cy="4215393"/>
          </a:xfrm>
          <a:prstGeom prst="rect">
            <a:avLst/>
          </a:prstGeom>
        </p:spPr>
      </p:pic>
      <p:pic>
        <p:nvPicPr>
          <p:cNvPr id="6" name="図 5" descr="屋外, 飛ぶ, 飛行機, 鳥 が含まれている画像&#10;&#10;自動的に生成された説明">
            <a:extLst>
              <a:ext uri="{FF2B5EF4-FFF2-40B4-BE49-F238E27FC236}">
                <a16:creationId xmlns:a16="http://schemas.microsoft.com/office/drawing/2014/main" id="{E3040CAF-83EA-D642-F7DC-E16E524AB7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608" y="3193914"/>
            <a:ext cx="1844044" cy="679705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942A4136-9325-749D-8079-C456F02883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47" y="2703630"/>
            <a:ext cx="3962408" cy="216408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309CB0C9-07FE-036B-0608-A023B77BEF4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952" y="5304425"/>
            <a:ext cx="1801372" cy="219456"/>
          </a:xfrm>
          <a:prstGeom prst="rect">
            <a:avLst/>
          </a:prstGeom>
        </p:spPr>
      </p:pic>
      <p:pic>
        <p:nvPicPr>
          <p:cNvPr id="17" name="図 16" descr="図形, 四角形&#10;&#10;自動的に生成された説明">
            <a:extLst>
              <a:ext uri="{FF2B5EF4-FFF2-40B4-BE49-F238E27FC236}">
                <a16:creationId xmlns:a16="http://schemas.microsoft.com/office/drawing/2014/main" id="{5BF62C02-8F43-2A23-7A31-6B61BED0D89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074" y="2484643"/>
            <a:ext cx="1804420" cy="435865"/>
          </a:xfrm>
          <a:prstGeom prst="rect">
            <a:avLst/>
          </a:prstGeom>
        </p:spPr>
      </p:pic>
      <p:pic>
        <p:nvPicPr>
          <p:cNvPr id="20" name="図 19" descr="図形, 正方形&#10;&#10;自動的に生成された説明">
            <a:extLst>
              <a:ext uri="{FF2B5EF4-FFF2-40B4-BE49-F238E27FC236}">
                <a16:creationId xmlns:a16="http://schemas.microsoft.com/office/drawing/2014/main" id="{767A3D55-6CC0-3C4A-0C57-17357564DC2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36" y="3863487"/>
            <a:ext cx="1804420" cy="1621539"/>
          </a:xfrm>
          <a:prstGeom prst="rect">
            <a:avLst/>
          </a:prstGeom>
        </p:spPr>
      </p:pic>
      <p:pic>
        <p:nvPicPr>
          <p:cNvPr id="22" name="図 21" descr="図形, 正方形&#10;&#10;自動的に生成された説明">
            <a:extLst>
              <a:ext uri="{FF2B5EF4-FFF2-40B4-BE49-F238E27FC236}">
                <a16:creationId xmlns:a16="http://schemas.microsoft.com/office/drawing/2014/main" id="{71B0F118-CDCB-1C83-8018-EE14EAA48D9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249" y="8707805"/>
            <a:ext cx="1447803" cy="1447803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88734D6C-EA28-6674-13F8-B2D93977057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500" y="658082"/>
            <a:ext cx="39624" cy="9290323"/>
          </a:xfrm>
          <a:prstGeom prst="rect">
            <a:avLst/>
          </a:prstGeom>
        </p:spPr>
      </p:pic>
      <p:pic>
        <p:nvPicPr>
          <p:cNvPr id="56" name="図 55" descr="図形, 正方形&#10;&#10;自動的に生成された説明">
            <a:extLst>
              <a:ext uri="{FF2B5EF4-FFF2-40B4-BE49-F238E27FC236}">
                <a16:creationId xmlns:a16="http://schemas.microsoft.com/office/drawing/2014/main" id="{5F81F390-5BF1-690B-A85D-7A0CC4072C8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766" y="708547"/>
            <a:ext cx="1804420" cy="1621539"/>
          </a:xfrm>
          <a:prstGeom prst="rect">
            <a:avLst/>
          </a:prstGeom>
        </p:spPr>
      </p:pic>
      <p:sp>
        <p:nvSpPr>
          <p:cNvPr id="49" name="object 4">
            <a:extLst>
              <a:ext uri="{FF2B5EF4-FFF2-40B4-BE49-F238E27FC236}">
                <a16:creationId xmlns:a16="http://schemas.microsoft.com/office/drawing/2014/main" id="{72D53484-1AD5-D2AD-1460-05C1C9E3A2D5}"/>
              </a:ext>
            </a:extLst>
          </p:cNvPr>
          <p:cNvSpPr txBox="1"/>
          <p:nvPr/>
        </p:nvSpPr>
        <p:spPr>
          <a:xfrm>
            <a:off x="2182097" y="2675247"/>
            <a:ext cx="1695605" cy="2301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14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お申し込み方法</a:t>
            </a:r>
            <a:endParaRPr kumimoji="0" sz="14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pic>
        <p:nvPicPr>
          <p:cNvPr id="58" name="図 57" descr="図形, 正方形&#10;&#10;自動的に生成された説明">
            <a:extLst>
              <a:ext uri="{FF2B5EF4-FFF2-40B4-BE49-F238E27FC236}">
                <a16:creationId xmlns:a16="http://schemas.microsoft.com/office/drawing/2014/main" id="{36774734-411C-74C2-E01A-79610D020A6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9899" y="3870590"/>
            <a:ext cx="1804420" cy="1621539"/>
          </a:xfrm>
          <a:prstGeom prst="rect">
            <a:avLst/>
          </a:prstGeom>
        </p:spPr>
      </p:pic>
      <p:sp>
        <p:nvSpPr>
          <p:cNvPr id="69" name="object 4">
            <a:extLst>
              <a:ext uri="{FF2B5EF4-FFF2-40B4-BE49-F238E27FC236}">
                <a16:creationId xmlns:a16="http://schemas.microsoft.com/office/drawing/2014/main" id="{B90C2D45-7BA6-FEE1-A4F9-C27BA3F53965}"/>
              </a:ext>
            </a:extLst>
          </p:cNvPr>
          <p:cNvSpPr txBox="1"/>
          <p:nvPr/>
        </p:nvSpPr>
        <p:spPr>
          <a:xfrm>
            <a:off x="5494954" y="2490439"/>
            <a:ext cx="1695605" cy="39690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1200" kern="0" spc="-15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７月</a:t>
            </a:r>
            <a:r>
              <a:rPr kumimoji="0" lang="en-US" altLang="ja-JP" sz="1200" kern="0" spc="-15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20</a:t>
            </a:r>
            <a:r>
              <a:rPr kumimoji="0" lang="ja-JP" altLang="en-US" sz="1200" kern="0" spc="-15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日（土）</a:t>
            </a:r>
            <a:r>
              <a:rPr kumimoji="0" lang="en-US" altLang="ja-JP" sz="1200" kern="0" spc="-15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20</a:t>
            </a:r>
            <a:r>
              <a:rPr kumimoji="0" lang="ja-JP" altLang="en-US" sz="1200" kern="0" spc="-15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日（土）</a:t>
            </a:r>
            <a:endParaRPr kumimoji="0" lang="en-US" altLang="ja-JP" sz="1200" kern="0" spc="-15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en-US" altLang="ja-JP" sz="1200" kern="0" spc="-15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8</a:t>
            </a:r>
            <a:r>
              <a:rPr kumimoji="0" lang="ja-JP" altLang="en-US" sz="1200" kern="0" spc="-15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月</a:t>
            </a:r>
            <a:r>
              <a:rPr kumimoji="0" lang="en-US" altLang="ja-JP" sz="1200" kern="0" spc="-15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20</a:t>
            </a:r>
            <a:r>
              <a:rPr kumimoji="0" lang="ja-JP" altLang="en-US" sz="1200" kern="0" spc="-15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日（土）</a:t>
            </a:r>
            <a:r>
              <a:rPr kumimoji="0" lang="en-US" altLang="ja-JP" sz="1200" kern="0" spc="-15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20</a:t>
            </a:r>
            <a:r>
              <a:rPr kumimoji="0" lang="ja-JP" altLang="en-US" sz="1200" kern="0" spc="-15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日（土）</a:t>
            </a:r>
            <a:endParaRPr kumimoji="0" sz="1200" kern="0" spc="-15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70" name="object 4">
            <a:extLst>
              <a:ext uri="{FF2B5EF4-FFF2-40B4-BE49-F238E27FC236}">
                <a16:creationId xmlns:a16="http://schemas.microsoft.com/office/drawing/2014/main" id="{A3D851FA-F653-B8D1-3B56-4C73BDC4E46B}"/>
              </a:ext>
            </a:extLst>
          </p:cNvPr>
          <p:cNvSpPr txBox="1"/>
          <p:nvPr/>
        </p:nvSpPr>
        <p:spPr>
          <a:xfrm>
            <a:off x="5699939" y="2957612"/>
            <a:ext cx="1212255" cy="18918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９：３０～１２：００</a:t>
            </a:r>
            <a:endParaRPr kumimoji="0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71" name="object 4">
            <a:extLst>
              <a:ext uri="{FF2B5EF4-FFF2-40B4-BE49-F238E27FC236}">
                <a16:creationId xmlns:a16="http://schemas.microsoft.com/office/drawing/2014/main" id="{E6E04074-A2F7-A344-38F1-F358014DDB98}"/>
              </a:ext>
            </a:extLst>
          </p:cNvPr>
          <p:cNvSpPr txBox="1"/>
          <p:nvPr/>
        </p:nvSpPr>
        <p:spPr>
          <a:xfrm>
            <a:off x="5678873" y="3180018"/>
            <a:ext cx="1212255" cy="6431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algn="ctr" defTabSz="914400">
              <a:spcBef>
                <a:spcPts val="114"/>
              </a:spcBef>
            </a:pPr>
            <a:r>
              <a:rPr kumimoji="0" lang="ja-JP" altLang="en-US" sz="2000" b="1" kern="0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船漕ぎ</a:t>
            </a:r>
            <a:endParaRPr kumimoji="0" lang="en-US" altLang="ja-JP" sz="2000" b="1" kern="0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algn="ctr" defTabSz="914400">
              <a:spcBef>
                <a:spcPts val="114"/>
              </a:spcBef>
            </a:pPr>
            <a:r>
              <a:rPr kumimoji="0" lang="ja-JP" altLang="en-US" sz="2000" b="1" kern="0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体験</a:t>
            </a:r>
            <a:endParaRPr kumimoji="0" sz="2000" b="1" kern="0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pic>
        <p:nvPicPr>
          <p:cNvPr id="73" name="図 72" descr="屋外, 飛ぶ, 飛行機, 鳥 が含まれている画像&#10;&#10;自動的に生成された説明">
            <a:extLst>
              <a:ext uri="{FF2B5EF4-FFF2-40B4-BE49-F238E27FC236}">
                <a16:creationId xmlns:a16="http://schemas.microsoft.com/office/drawing/2014/main" id="{61839655-E2AF-0FC7-C58B-A235FCAA2B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119" y="5851645"/>
            <a:ext cx="1844044" cy="679705"/>
          </a:xfrm>
          <a:prstGeom prst="rect">
            <a:avLst/>
          </a:prstGeom>
        </p:spPr>
      </p:pic>
      <p:pic>
        <p:nvPicPr>
          <p:cNvPr id="74" name="図 73" descr="屋外, 飛ぶ, 飛行機, 鳥 が含まれている画像&#10;&#10;自動的に生成された説明">
            <a:extLst>
              <a:ext uri="{FF2B5EF4-FFF2-40B4-BE49-F238E27FC236}">
                <a16:creationId xmlns:a16="http://schemas.microsoft.com/office/drawing/2014/main" id="{A604D062-EAB3-0775-250C-19CCD9E8E3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616" y="8294174"/>
            <a:ext cx="1844044" cy="679705"/>
          </a:xfrm>
          <a:prstGeom prst="rect">
            <a:avLst/>
          </a:prstGeom>
        </p:spPr>
      </p:pic>
      <p:pic>
        <p:nvPicPr>
          <p:cNvPr id="75" name="図 74" descr="屋外, 飛ぶ, 飛行機, 鳥 が含まれている画像&#10;&#10;自動的に生成された説明">
            <a:extLst>
              <a:ext uri="{FF2B5EF4-FFF2-40B4-BE49-F238E27FC236}">
                <a16:creationId xmlns:a16="http://schemas.microsoft.com/office/drawing/2014/main" id="{06E26515-9C17-41B8-C7E4-F7A0587752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919" y="6403134"/>
            <a:ext cx="1844044" cy="679705"/>
          </a:xfrm>
          <a:prstGeom prst="rect">
            <a:avLst/>
          </a:prstGeom>
        </p:spPr>
      </p:pic>
      <p:pic>
        <p:nvPicPr>
          <p:cNvPr id="76" name="図 75" descr="屋外, 飛ぶ, 飛行機, 鳥 が含まれている画像&#10;&#10;自動的に生成された説明">
            <a:extLst>
              <a:ext uri="{FF2B5EF4-FFF2-40B4-BE49-F238E27FC236}">
                <a16:creationId xmlns:a16="http://schemas.microsoft.com/office/drawing/2014/main" id="{A0FA01E5-5D88-6565-9238-4B15FBC7F9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03" y="6386948"/>
            <a:ext cx="1844044" cy="679705"/>
          </a:xfrm>
          <a:prstGeom prst="rect">
            <a:avLst/>
          </a:prstGeom>
        </p:spPr>
      </p:pic>
      <p:sp>
        <p:nvSpPr>
          <p:cNvPr id="72" name="object 4">
            <a:extLst>
              <a:ext uri="{FF2B5EF4-FFF2-40B4-BE49-F238E27FC236}">
                <a16:creationId xmlns:a16="http://schemas.microsoft.com/office/drawing/2014/main" id="{0810BB5D-37AA-4690-58D4-3165D2D51618}"/>
              </a:ext>
            </a:extLst>
          </p:cNvPr>
          <p:cNvSpPr txBox="1"/>
          <p:nvPr/>
        </p:nvSpPr>
        <p:spPr>
          <a:xfrm>
            <a:off x="3228718" y="6421424"/>
            <a:ext cx="1483405" cy="6431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algn="ctr" defTabSz="914400">
              <a:spcBef>
                <a:spcPts val="114"/>
              </a:spcBef>
            </a:pPr>
            <a:r>
              <a:rPr kumimoji="0" lang="ja-JP" altLang="en-US" sz="2000" b="1" kern="0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明日来湾</a:t>
            </a:r>
            <a:endParaRPr kumimoji="0" lang="en-US" altLang="ja-JP" sz="2000" b="1" kern="0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algn="ctr" defTabSz="914400">
              <a:spcBef>
                <a:spcPts val="114"/>
              </a:spcBef>
            </a:pPr>
            <a:r>
              <a:rPr kumimoji="0" lang="ja-JP" altLang="en-US" sz="2000" b="1" kern="0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クルーズ</a:t>
            </a:r>
            <a:endParaRPr kumimoji="0" sz="2000" b="1" kern="0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77" name="object 4">
            <a:extLst>
              <a:ext uri="{FF2B5EF4-FFF2-40B4-BE49-F238E27FC236}">
                <a16:creationId xmlns:a16="http://schemas.microsoft.com/office/drawing/2014/main" id="{A43506C5-87AC-7BF2-8B3F-284C037D42DF}"/>
              </a:ext>
            </a:extLst>
          </p:cNvPr>
          <p:cNvSpPr txBox="1"/>
          <p:nvPr/>
        </p:nvSpPr>
        <p:spPr>
          <a:xfrm>
            <a:off x="5479826" y="8266566"/>
            <a:ext cx="1483405" cy="6431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algn="ctr" defTabSz="914400">
              <a:spcBef>
                <a:spcPts val="114"/>
              </a:spcBef>
            </a:pPr>
            <a:r>
              <a:rPr kumimoji="0" lang="ja-JP" altLang="en-US" sz="2000" b="1" kern="0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染物教室</a:t>
            </a:r>
            <a:endParaRPr kumimoji="0" lang="en-US" altLang="ja-JP" sz="2000" b="1" kern="0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algn="ctr" defTabSz="914400">
              <a:spcBef>
                <a:spcPts val="114"/>
              </a:spcBef>
            </a:pPr>
            <a:r>
              <a:rPr kumimoji="0" lang="ja-JP" altLang="en-US" sz="2000" b="1" kern="0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試着</a:t>
            </a:r>
            <a:endParaRPr kumimoji="0" sz="2000" b="1" kern="0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78" name="object 4">
            <a:extLst>
              <a:ext uri="{FF2B5EF4-FFF2-40B4-BE49-F238E27FC236}">
                <a16:creationId xmlns:a16="http://schemas.microsoft.com/office/drawing/2014/main" id="{CFD2D72D-FC65-0720-E25B-5D2CCFD93B3E}"/>
              </a:ext>
            </a:extLst>
          </p:cNvPr>
          <p:cNvSpPr txBox="1"/>
          <p:nvPr/>
        </p:nvSpPr>
        <p:spPr>
          <a:xfrm>
            <a:off x="5538891" y="5869936"/>
            <a:ext cx="1483405" cy="6431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algn="ctr" defTabSz="914400">
              <a:spcBef>
                <a:spcPts val="114"/>
              </a:spcBef>
            </a:pPr>
            <a:r>
              <a:rPr kumimoji="0" lang="ja-JP" altLang="en-US" sz="2000" b="1" kern="0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海と魚の絵</a:t>
            </a:r>
            <a:endParaRPr kumimoji="0" lang="en-US" altLang="ja-JP" sz="2000" b="1" kern="0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algn="ctr" defTabSz="914400">
              <a:spcBef>
                <a:spcPts val="114"/>
              </a:spcBef>
            </a:pPr>
            <a:r>
              <a:rPr kumimoji="0" lang="ja-JP" altLang="en-US" sz="2000" b="1" kern="0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ギャラリー</a:t>
            </a:r>
            <a:endParaRPr kumimoji="0" sz="2000" b="1" kern="0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79" name="object 4">
            <a:extLst>
              <a:ext uri="{FF2B5EF4-FFF2-40B4-BE49-F238E27FC236}">
                <a16:creationId xmlns:a16="http://schemas.microsoft.com/office/drawing/2014/main" id="{976801CC-6A19-7E56-05D9-CFC04793D457}"/>
              </a:ext>
            </a:extLst>
          </p:cNvPr>
          <p:cNvSpPr txBox="1"/>
          <p:nvPr/>
        </p:nvSpPr>
        <p:spPr>
          <a:xfrm>
            <a:off x="884389" y="6410313"/>
            <a:ext cx="1711224" cy="6431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algn="ctr" defTabSz="914400">
              <a:spcBef>
                <a:spcPts val="114"/>
              </a:spcBef>
            </a:pPr>
            <a:r>
              <a:rPr kumimoji="0" lang="ja-JP" altLang="en-US" sz="2000" b="1" kern="0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お魚について</a:t>
            </a:r>
            <a:endParaRPr kumimoji="0" lang="en-US" altLang="ja-JP" sz="2000" b="1" kern="0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algn="ctr" defTabSz="914400">
              <a:spcBef>
                <a:spcPts val="114"/>
              </a:spcBef>
            </a:pPr>
            <a:r>
              <a:rPr kumimoji="0" lang="ja-JP" altLang="en-US" sz="2000" b="1" kern="0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学ぼう</a:t>
            </a:r>
            <a:endParaRPr kumimoji="0" sz="2000" b="1" kern="0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pic>
        <p:nvPicPr>
          <p:cNvPr id="80" name="図 79">
            <a:extLst>
              <a:ext uri="{FF2B5EF4-FFF2-40B4-BE49-F238E27FC236}">
                <a16:creationId xmlns:a16="http://schemas.microsoft.com/office/drawing/2014/main" id="{023A5604-4A57-BE60-4531-F81F1D18C77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952" y="7706755"/>
            <a:ext cx="1801372" cy="219456"/>
          </a:xfrm>
          <a:prstGeom prst="rect">
            <a:avLst/>
          </a:prstGeom>
        </p:spPr>
      </p:pic>
      <p:pic>
        <p:nvPicPr>
          <p:cNvPr id="81" name="図 80">
            <a:extLst>
              <a:ext uri="{FF2B5EF4-FFF2-40B4-BE49-F238E27FC236}">
                <a16:creationId xmlns:a16="http://schemas.microsoft.com/office/drawing/2014/main" id="{D53246A3-15FC-0E82-8D72-79D4ECA9AEA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249" y="5570640"/>
            <a:ext cx="1801372" cy="219456"/>
          </a:xfrm>
          <a:prstGeom prst="rect">
            <a:avLst/>
          </a:prstGeom>
        </p:spPr>
      </p:pic>
      <p:pic>
        <p:nvPicPr>
          <p:cNvPr id="82" name="図 81">
            <a:extLst>
              <a:ext uri="{FF2B5EF4-FFF2-40B4-BE49-F238E27FC236}">
                <a16:creationId xmlns:a16="http://schemas.microsoft.com/office/drawing/2014/main" id="{A3ACED94-33DE-D591-34CE-29A57ADE41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278" y="5573590"/>
            <a:ext cx="1801372" cy="219456"/>
          </a:xfrm>
          <a:prstGeom prst="rect">
            <a:avLst/>
          </a:prstGeom>
        </p:spPr>
      </p:pic>
      <p:sp>
        <p:nvSpPr>
          <p:cNvPr id="83" name="object 4">
            <a:extLst>
              <a:ext uri="{FF2B5EF4-FFF2-40B4-BE49-F238E27FC236}">
                <a16:creationId xmlns:a16="http://schemas.microsoft.com/office/drawing/2014/main" id="{889477A5-8384-09FE-D946-88EB07624D6F}"/>
              </a:ext>
            </a:extLst>
          </p:cNvPr>
          <p:cNvSpPr txBox="1"/>
          <p:nvPr/>
        </p:nvSpPr>
        <p:spPr>
          <a:xfrm>
            <a:off x="5267585" y="3959493"/>
            <a:ext cx="2046949" cy="120795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●対象・定員等</a:t>
            </a:r>
            <a:endParaRPr kumimoji="0" lang="en-US" altLang="ja-JP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　小学生以上一般　各回２０名</a:t>
            </a:r>
            <a:endParaRPr kumimoji="0" lang="en-US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●参加費　無料</a:t>
            </a:r>
            <a:endParaRPr kumimoji="0" lang="en-US" altLang="ja-JP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en-US" altLang="ja-JP" sz="9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※</a:t>
            </a:r>
            <a:r>
              <a:rPr kumimoji="0" lang="ja-JP" altLang="en-US" sz="9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少額１～３年生までは保護者同伴です</a:t>
            </a:r>
            <a:endParaRPr kumimoji="0" lang="en-US" altLang="ja-JP" sz="9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en-US" altLang="ja-JP" sz="9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※</a:t>
            </a:r>
            <a:r>
              <a:rPr kumimoji="0" lang="ja-JP" altLang="en-US" sz="9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荒天中止●●●●●●●●●</a:t>
            </a:r>
            <a:endParaRPr kumimoji="0" sz="9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84" name="object 4">
            <a:extLst>
              <a:ext uri="{FF2B5EF4-FFF2-40B4-BE49-F238E27FC236}">
                <a16:creationId xmlns:a16="http://schemas.microsoft.com/office/drawing/2014/main" id="{1C309518-3C64-A95F-B477-ED48072CDC30}"/>
              </a:ext>
            </a:extLst>
          </p:cNvPr>
          <p:cNvSpPr txBox="1"/>
          <p:nvPr/>
        </p:nvSpPr>
        <p:spPr>
          <a:xfrm>
            <a:off x="5872928" y="5289709"/>
            <a:ext cx="1057639" cy="19941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en-US" altLang="ja-JP" sz="1200" kern="0" spc="-15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8</a:t>
            </a:r>
            <a:r>
              <a:rPr kumimoji="0" lang="ja-JP" altLang="en-US" sz="1200" kern="0" spc="-15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月１１日（木）</a:t>
            </a:r>
            <a:endParaRPr kumimoji="0" sz="1200" kern="0" spc="-15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85" name="object 4">
            <a:extLst>
              <a:ext uri="{FF2B5EF4-FFF2-40B4-BE49-F238E27FC236}">
                <a16:creationId xmlns:a16="http://schemas.microsoft.com/office/drawing/2014/main" id="{AB0B3E66-FB69-D1F7-13AC-4BEA63FC59EA}"/>
              </a:ext>
            </a:extLst>
          </p:cNvPr>
          <p:cNvSpPr txBox="1"/>
          <p:nvPr/>
        </p:nvSpPr>
        <p:spPr>
          <a:xfrm>
            <a:off x="5741121" y="5583444"/>
            <a:ext cx="1212255" cy="18918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９：３０～１５：３０</a:t>
            </a:r>
            <a:endParaRPr kumimoji="0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88" name="object 4">
            <a:extLst>
              <a:ext uri="{FF2B5EF4-FFF2-40B4-BE49-F238E27FC236}">
                <a16:creationId xmlns:a16="http://schemas.microsoft.com/office/drawing/2014/main" id="{FF3E7D8C-363E-BA80-D0E6-B45958302DED}"/>
              </a:ext>
            </a:extLst>
          </p:cNvPr>
          <p:cNvSpPr txBox="1"/>
          <p:nvPr/>
        </p:nvSpPr>
        <p:spPr>
          <a:xfrm>
            <a:off x="5341678" y="6562312"/>
            <a:ext cx="2046949" cy="98738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●対象・定員等</a:t>
            </a:r>
            <a:endParaRPr kumimoji="0" lang="en-US" altLang="ja-JP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　小・中学生・４０名</a:t>
            </a:r>
            <a:endParaRPr kumimoji="0" lang="en-US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●参加費　無料</a:t>
            </a:r>
            <a:endParaRPr kumimoji="0" lang="en-US" altLang="ja-JP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en-US" altLang="ja-JP" sz="9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※</a:t>
            </a:r>
            <a:r>
              <a:rPr kumimoji="0" lang="ja-JP" altLang="en-US" sz="9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●●●●●●●●●</a:t>
            </a:r>
            <a:endParaRPr kumimoji="0" sz="9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89" name="object 4">
            <a:extLst>
              <a:ext uri="{FF2B5EF4-FFF2-40B4-BE49-F238E27FC236}">
                <a16:creationId xmlns:a16="http://schemas.microsoft.com/office/drawing/2014/main" id="{C9B0A070-D993-70E0-952E-4F6D35389545}"/>
              </a:ext>
            </a:extLst>
          </p:cNvPr>
          <p:cNvSpPr txBox="1"/>
          <p:nvPr/>
        </p:nvSpPr>
        <p:spPr>
          <a:xfrm>
            <a:off x="5346082" y="8990070"/>
            <a:ext cx="2046949" cy="98738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●対象・定員等</a:t>
            </a:r>
            <a:endParaRPr kumimoji="0" lang="en-US" altLang="ja-JP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　証・中学生・４０名</a:t>
            </a:r>
            <a:endParaRPr kumimoji="0" lang="en-US" altLang="ja-JP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●参加費　無料</a:t>
            </a:r>
            <a:endParaRPr kumimoji="0" lang="en-US" altLang="ja-JP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en-US" altLang="ja-JP" sz="9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※</a:t>
            </a:r>
            <a:r>
              <a:rPr kumimoji="0" lang="ja-JP" altLang="en-US" sz="9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●●●●●●●●●</a:t>
            </a:r>
            <a:endParaRPr kumimoji="0" sz="9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90" name="object 4">
            <a:extLst>
              <a:ext uri="{FF2B5EF4-FFF2-40B4-BE49-F238E27FC236}">
                <a16:creationId xmlns:a16="http://schemas.microsoft.com/office/drawing/2014/main" id="{4DEEA54F-978B-2DD3-E8AD-01C410708E33}"/>
              </a:ext>
            </a:extLst>
          </p:cNvPr>
          <p:cNvSpPr txBox="1"/>
          <p:nvPr/>
        </p:nvSpPr>
        <p:spPr>
          <a:xfrm>
            <a:off x="5855202" y="7695522"/>
            <a:ext cx="1057639" cy="19941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en-US" altLang="ja-JP" sz="1200" kern="0" spc="-15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8</a:t>
            </a:r>
            <a:r>
              <a:rPr kumimoji="0" lang="ja-JP" altLang="en-US" sz="1200" kern="0" spc="-15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月２０日（日）</a:t>
            </a:r>
            <a:endParaRPr kumimoji="0" sz="1200" kern="0" spc="-15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91" name="object 4">
            <a:extLst>
              <a:ext uri="{FF2B5EF4-FFF2-40B4-BE49-F238E27FC236}">
                <a16:creationId xmlns:a16="http://schemas.microsoft.com/office/drawing/2014/main" id="{D4AD5C62-96CD-4FAB-3339-B74B3AA3CAD6}"/>
              </a:ext>
            </a:extLst>
          </p:cNvPr>
          <p:cNvSpPr txBox="1"/>
          <p:nvPr/>
        </p:nvSpPr>
        <p:spPr>
          <a:xfrm>
            <a:off x="5713330" y="8021878"/>
            <a:ext cx="1212255" cy="18918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１３：３０～１５：３０</a:t>
            </a:r>
            <a:endParaRPr kumimoji="0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92" name="object 4">
            <a:extLst>
              <a:ext uri="{FF2B5EF4-FFF2-40B4-BE49-F238E27FC236}">
                <a16:creationId xmlns:a16="http://schemas.microsoft.com/office/drawing/2014/main" id="{EBD37491-D100-97FE-E2E5-DAA1C1A52987}"/>
              </a:ext>
            </a:extLst>
          </p:cNvPr>
          <p:cNvSpPr txBox="1"/>
          <p:nvPr/>
        </p:nvSpPr>
        <p:spPr>
          <a:xfrm>
            <a:off x="1050403" y="5849662"/>
            <a:ext cx="1212255" cy="36612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algn="ctr" defTabSz="914400">
              <a:spcBef>
                <a:spcPts val="114"/>
              </a:spcBef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９：３０～１１：００</a:t>
            </a:r>
            <a:endParaRPr kumimoji="0" lang="en-US" altLang="ja-JP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algn="ctr" defTabSz="914400">
              <a:spcBef>
                <a:spcPts val="114"/>
              </a:spcBef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１３：３０～１５：３０</a:t>
            </a:r>
            <a:endParaRPr kumimoji="0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93" name="object 4">
            <a:extLst>
              <a:ext uri="{FF2B5EF4-FFF2-40B4-BE49-F238E27FC236}">
                <a16:creationId xmlns:a16="http://schemas.microsoft.com/office/drawing/2014/main" id="{5E00ED30-E84A-D06F-5144-3C0EE0D45E23}"/>
              </a:ext>
            </a:extLst>
          </p:cNvPr>
          <p:cNvSpPr txBox="1"/>
          <p:nvPr/>
        </p:nvSpPr>
        <p:spPr>
          <a:xfrm>
            <a:off x="3332836" y="5859716"/>
            <a:ext cx="1212255" cy="36612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algn="ctr" defTabSz="914400">
              <a:spcBef>
                <a:spcPts val="114"/>
              </a:spcBef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１回目　　９：３０～</a:t>
            </a:r>
            <a:endParaRPr kumimoji="0" lang="en-US" altLang="ja-JP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algn="ctr" defTabSz="914400">
              <a:spcBef>
                <a:spcPts val="114"/>
              </a:spcBef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２回目　１０：３０～</a:t>
            </a:r>
            <a:endParaRPr kumimoji="0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94" name="object 4">
            <a:extLst>
              <a:ext uri="{FF2B5EF4-FFF2-40B4-BE49-F238E27FC236}">
                <a16:creationId xmlns:a16="http://schemas.microsoft.com/office/drawing/2014/main" id="{62BCEF4D-302D-0C0F-62B5-DA2F98538D7F}"/>
              </a:ext>
            </a:extLst>
          </p:cNvPr>
          <p:cNvSpPr txBox="1"/>
          <p:nvPr/>
        </p:nvSpPr>
        <p:spPr>
          <a:xfrm>
            <a:off x="735495" y="7056004"/>
            <a:ext cx="2046949" cy="98738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●対象・定員等</a:t>
            </a:r>
            <a:endParaRPr kumimoji="0" lang="en-US" altLang="ja-JP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　小学生・午前午後各２０めい</a:t>
            </a:r>
            <a:endParaRPr kumimoji="0" lang="en-US" altLang="ja-JP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●参加費　無料</a:t>
            </a:r>
            <a:endParaRPr kumimoji="0" lang="en-US" altLang="ja-JP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en-US" altLang="ja-JP" sz="9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※</a:t>
            </a:r>
            <a:r>
              <a:rPr kumimoji="0" lang="ja-JP" altLang="en-US" sz="9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小学１～３年生までは保護者同伴です</a:t>
            </a:r>
            <a:endParaRPr kumimoji="0" sz="9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95" name="object 4">
            <a:extLst>
              <a:ext uri="{FF2B5EF4-FFF2-40B4-BE49-F238E27FC236}">
                <a16:creationId xmlns:a16="http://schemas.microsoft.com/office/drawing/2014/main" id="{0B06AD58-0B35-C30D-DF54-E628FE2D9C37}"/>
              </a:ext>
            </a:extLst>
          </p:cNvPr>
          <p:cNvSpPr txBox="1"/>
          <p:nvPr/>
        </p:nvSpPr>
        <p:spPr>
          <a:xfrm>
            <a:off x="3132465" y="7073048"/>
            <a:ext cx="2046949" cy="98738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●対象・定員等</a:t>
            </a:r>
            <a:endParaRPr kumimoji="0" lang="en-US" altLang="ja-JP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　小学生以上一般</a:t>
            </a:r>
            <a:endParaRPr kumimoji="0" lang="en-US" altLang="ja-JP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●参加費　無料</a:t>
            </a:r>
            <a:endParaRPr kumimoji="0" lang="en-US" altLang="ja-JP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en-US" altLang="ja-JP" sz="9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※</a:t>
            </a:r>
            <a:r>
              <a:rPr kumimoji="0" lang="ja-JP" altLang="en-US" sz="9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荒天中止●●●●●●●●●</a:t>
            </a:r>
            <a:endParaRPr kumimoji="0" sz="9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96" name="object 4">
            <a:extLst>
              <a:ext uri="{FF2B5EF4-FFF2-40B4-BE49-F238E27FC236}">
                <a16:creationId xmlns:a16="http://schemas.microsoft.com/office/drawing/2014/main" id="{4A425BA3-371F-3049-36BD-BF023E45207B}"/>
              </a:ext>
            </a:extLst>
          </p:cNvPr>
          <p:cNvSpPr txBox="1"/>
          <p:nvPr/>
        </p:nvSpPr>
        <p:spPr>
          <a:xfrm>
            <a:off x="2334559" y="9431500"/>
            <a:ext cx="2887076" cy="72410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9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〒１２０－００００　●●市●●町●●●●●●●</a:t>
            </a:r>
            <a:endParaRPr kumimoji="0" lang="en-US" altLang="ja-JP" sz="9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en-US" altLang="ja-JP" sz="9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TEL.03-1234-5678  FAX.03-1234-5678</a:t>
            </a: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https://www.xx.xxxxx.com</a:t>
            </a:r>
            <a:endParaRPr kumimoji="0" sz="14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43" name="object 4">
            <a:extLst>
              <a:ext uri="{FF2B5EF4-FFF2-40B4-BE49-F238E27FC236}">
                <a16:creationId xmlns:a16="http://schemas.microsoft.com/office/drawing/2014/main" id="{ADD78165-799D-67FE-69A1-8B15D52A44CA}"/>
              </a:ext>
            </a:extLst>
          </p:cNvPr>
          <p:cNvSpPr txBox="1"/>
          <p:nvPr/>
        </p:nvSpPr>
        <p:spPr>
          <a:xfrm>
            <a:off x="1246070" y="5564668"/>
            <a:ext cx="1057639" cy="19941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1200" kern="0" spc="-15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７月１０日（月）</a:t>
            </a:r>
            <a:endParaRPr kumimoji="0" sz="1200" kern="0" spc="-15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44" name="object 4">
            <a:extLst>
              <a:ext uri="{FF2B5EF4-FFF2-40B4-BE49-F238E27FC236}">
                <a16:creationId xmlns:a16="http://schemas.microsoft.com/office/drawing/2014/main" id="{4E6DB159-CD83-AFDB-67DF-421429E4F763}"/>
              </a:ext>
            </a:extLst>
          </p:cNvPr>
          <p:cNvSpPr txBox="1"/>
          <p:nvPr/>
        </p:nvSpPr>
        <p:spPr>
          <a:xfrm>
            <a:off x="3616746" y="5558799"/>
            <a:ext cx="1057639" cy="19941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1200" kern="0" spc="-15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７月２０日（土）</a:t>
            </a:r>
            <a:endParaRPr kumimoji="0" sz="1200" kern="0" spc="-15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399</Words>
  <Application>Microsoft Office PowerPoint</Application>
  <PresentationFormat>ユーザー設定</PresentationFormat>
  <Paragraphs>70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BIZ UDPゴシック</vt:lpstr>
      <vt:lpstr>DINPro</vt:lpstr>
      <vt:lpstr>HG丸ｺﾞｼｯｸM-PRO</vt:lpstr>
      <vt:lpstr>MS UI Gothic</vt:lpstr>
      <vt:lpstr>UDShinMGoPro-DeBold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2022-07-01T08:35:26Z</dcterms:modified>
</cp:coreProperties>
</file>