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A3B"/>
    <a:srgbClr val="663300"/>
    <a:srgbClr val="FFFF66"/>
    <a:srgbClr val="000070"/>
    <a:srgbClr val="00009A"/>
    <a:srgbClr val="FFFEFC"/>
    <a:srgbClr val="4B206E"/>
    <a:srgbClr val="4D0074"/>
    <a:srgbClr val="A50021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01" autoAdjust="0"/>
    <p:restoredTop sz="94660"/>
  </p:normalViewPr>
  <p:slideViewPr>
    <p:cSldViewPr snapToGrid="0">
      <p:cViewPr varScale="1">
        <p:scale>
          <a:sx n="53" d="100"/>
          <a:sy n="53" d="100"/>
        </p:scale>
        <p:origin x="2587" y="53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2022/7/1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背景パターン&#10;&#10;中程度の精度で自動的に生成された説明">
            <a:extLst>
              <a:ext uri="{FF2B5EF4-FFF2-40B4-BE49-F238E27FC236}">
                <a16:creationId xmlns:a16="http://schemas.microsoft.com/office/drawing/2014/main" id="{85BBFDB7-E417-EF9E-CF61-F956339AE39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図 7" descr="背景パターン&#10;&#10;中程度の精度で自動的に生成された説明">
            <a:extLst>
              <a:ext uri="{FF2B5EF4-FFF2-40B4-BE49-F238E27FC236}">
                <a16:creationId xmlns:a16="http://schemas.microsoft.com/office/drawing/2014/main" id="{9A2CFBD6-22A3-E987-BF79-4AF75988DB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bject 4"/>
          <p:cNvSpPr txBox="1"/>
          <p:nvPr/>
        </p:nvSpPr>
        <p:spPr>
          <a:xfrm>
            <a:off x="3547409" y="7701240"/>
            <a:ext cx="2278352" cy="155362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en-US" altLang="ja-JP" sz="10000" b="1" kern="0" spc="-142" baseline="-9416" dirty="0">
                <a:solidFill>
                  <a:srgbClr val="231F20"/>
                </a:solidFill>
                <a:latin typeface="UDShinMGoPro-DeBold"/>
                <a:cs typeface="DINPro"/>
              </a:rPr>
              <a:t>7/10</a:t>
            </a:r>
            <a:endParaRPr kumimoji="0" sz="10000" kern="0" dirty="0">
              <a:solidFill>
                <a:sysClr val="windowText" lastClr="000000"/>
              </a:solidFill>
              <a:latin typeface="DINPro"/>
              <a:cs typeface="DINPro"/>
            </a:endParaRPr>
          </a:p>
        </p:txBody>
      </p:sp>
      <p:sp>
        <p:nvSpPr>
          <p:cNvPr id="36" name="object 4"/>
          <p:cNvSpPr txBox="1"/>
          <p:nvPr/>
        </p:nvSpPr>
        <p:spPr>
          <a:xfrm>
            <a:off x="746124" y="924565"/>
            <a:ext cx="5147186" cy="64697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algn="ctr" defTabSz="914400">
              <a:lnSpc>
                <a:spcPct val="150000"/>
              </a:lnSpc>
              <a:spcBef>
                <a:spcPts val="114"/>
              </a:spcBef>
            </a:pPr>
            <a:r>
              <a:rPr kumimoji="0" lang="ja-JP" altLang="en-US" sz="1400" b="1" kern="0" dirty="0">
                <a:solidFill>
                  <a:schemeClr val="accent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A-OTF UD Shin Go Pro"/>
              </a:rPr>
              <a:t>ＡＳＫＵＬ海浜公園で毎年恒例海の日フリマを開催します！</a:t>
            </a:r>
            <a:endParaRPr kumimoji="0" lang="en-US" altLang="ja-JP" sz="1400" b="1" kern="0" dirty="0">
              <a:solidFill>
                <a:schemeClr val="accent1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  <a:cs typeface="A-OTF UD Shin Go Pro"/>
            </a:endParaRPr>
          </a:p>
          <a:p>
            <a:pPr marR="17780" algn="ctr" defTabSz="914400">
              <a:lnSpc>
                <a:spcPct val="150000"/>
              </a:lnSpc>
              <a:spcBef>
                <a:spcPts val="114"/>
              </a:spcBef>
            </a:pPr>
            <a:r>
              <a:rPr kumimoji="0" lang="ja-JP" altLang="en-US" sz="1400" b="1" kern="0" dirty="0">
                <a:solidFill>
                  <a:schemeClr val="accent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A-OTF UD Shin Go Pro"/>
              </a:rPr>
              <a:t>当日はフリマの他にも様々なお楽しみ満載！！</a:t>
            </a:r>
            <a:endParaRPr kumimoji="0" sz="1400" b="1" kern="0" dirty="0">
              <a:solidFill>
                <a:schemeClr val="accent1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  <a:cs typeface="A-OTF UD Shin Go Pro"/>
            </a:endParaRPr>
          </a:p>
        </p:txBody>
      </p:sp>
      <p:sp>
        <p:nvSpPr>
          <p:cNvPr id="37" name="object 4"/>
          <p:cNvSpPr txBox="1"/>
          <p:nvPr/>
        </p:nvSpPr>
        <p:spPr>
          <a:xfrm>
            <a:off x="5546156" y="8490648"/>
            <a:ext cx="2157643" cy="57900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2200" b="1" kern="0" baseline="5050" dirty="0">
                <a:solidFill>
                  <a:srgbClr val="231F20"/>
                </a:solidFill>
                <a:latin typeface="AXIS Std"/>
                <a:cs typeface="AXIS Std"/>
              </a:rPr>
              <a:t>（日）</a:t>
            </a:r>
            <a:endParaRPr kumimoji="0" lang="en-US" altLang="ja-JP" sz="2200" b="1" kern="0" baseline="5050" dirty="0">
              <a:solidFill>
                <a:srgbClr val="231F20"/>
              </a:solidFill>
              <a:latin typeface="AXIS Std"/>
              <a:cs typeface="AXIS Std"/>
            </a:endParaRPr>
          </a:p>
          <a:p>
            <a:pPr defTabSz="914400"/>
            <a:r>
              <a:rPr kumimoji="0" lang="en-US" altLang="ja-JP" sz="2200" b="1" kern="0" baseline="5050" dirty="0">
                <a:solidFill>
                  <a:srgbClr val="231F20"/>
                </a:solidFill>
                <a:latin typeface="AXIS Std"/>
                <a:cs typeface="DINPro"/>
              </a:rPr>
              <a:t>10:30</a:t>
            </a:r>
            <a:r>
              <a:rPr kumimoji="0" lang="ja-JP" altLang="en-US" sz="2200" b="1" kern="0" baseline="5050" dirty="0">
                <a:solidFill>
                  <a:srgbClr val="231F20"/>
                </a:solidFill>
                <a:latin typeface="AXIS Std"/>
                <a:cs typeface="DINPro"/>
              </a:rPr>
              <a:t>～</a:t>
            </a:r>
            <a:r>
              <a:rPr kumimoji="0" lang="en-US" altLang="ja-JP" sz="2200" b="1" kern="0" baseline="5050" dirty="0">
                <a:solidFill>
                  <a:srgbClr val="231F20"/>
                </a:solidFill>
                <a:latin typeface="AXIS Std"/>
                <a:cs typeface="DINPro"/>
              </a:rPr>
              <a:t>15:00</a:t>
            </a:r>
            <a:r>
              <a:rPr kumimoji="0" lang="ja-JP" altLang="en-US" sz="2200" b="1" kern="0" baseline="5050" dirty="0">
                <a:solidFill>
                  <a:srgbClr val="231F20"/>
                </a:solidFill>
                <a:latin typeface="AXIS Std"/>
                <a:cs typeface="DINPro"/>
              </a:rPr>
              <a:t>（</a:t>
            </a:r>
            <a:r>
              <a:rPr kumimoji="0" lang="en-US" altLang="ja-JP" sz="2200" b="1" kern="0" baseline="5050" dirty="0">
                <a:solidFill>
                  <a:srgbClr val="231F20"/>
                </a:solidFill>
                <a:latin typeface="AXIS Std"/>
                <a:cs typeface="DINPro"/>
              </a:rPr>
              <a:t>10:00</a:t>
            </a:r>
            <a:r>
              <a:rPr kumimoji="0" lang="ja-JP" altLang="en-US" sz="2200" b="1" kern="0" baseline="5050" dirty="0">
                <a:solidFill>
                  <a:srgbClr val="231F20"/>
                </a:solidFill>
                <a:latin typeface="AXIS Std"/>
                <a:cs typeface="DINPro"/>
              </a:rPr>
              <a:t>開場）</a:t>
            </a:r>
            <a:endParaRPr kumimoji="0" sz="2200" kern="0" dirty="0">
              <a:solidFill>
                <a:sysClr val="windowText" lastClr="000000"/>
              </a:solidFill>
              <a:latin typeface="DINPro"/>
              <a:cs typeface="DINPro"/>
            </a:endParaRPr>
          </a:p>
        </p:txBody>
      </p:sp>
      <p:sp>
        <p:nvSpPr>
          <p:cNvPr id="16" name="object 4">
            <a:extLst>
              <a:ext uri="{FF2B5EF4-FFF2-40B4-BE49-F238E27FC236}">
                <a16:creationId xmlns:a16="http://schemas.microsoft.com/office/drawing/2014/main" id="{3DCD6CAD-2F1A-2910-B95A-F2DF5045BFCB}"/>
              </a:ext>
            </a:extLst>
          </p:cNvPr>
          <p:cNvSpPr txBox="1"/>
          <p:nvPr/>
        </p:nvSpPr>
        <p:spPr>
          <a:xfrm>
            <a:off x="2086636" y="2207672"/>
            <a:ext cx="2100178" cy="45845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spcBef>
                <a:spcPts val="114"/>
              </a:spcBef>
            </a:pPr>
            <a:r>
              <a:rPr kumimoji="0" lang="ja-JP" altLang="en-US" sz="1400" b="1" kern="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A-OTF UD Shin Go Pro"/>
              </a:rPr>
              <a:t>イラストレーターによる</a:t>
            </a:r>
            <a:endParaRPr kumimoji="0" lang="en-US" altLang="ja-JP" sz="1400" b="1" kern="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ja-JP" altLang="en-US" sz="1400" b="1" kern="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A-OTF UD Shin Go Pro"/>
              </a:rPr>
              <a:t>似顔絵コーナー</a:t>
            </a:r>
            <a:endParaRPr kumimoji="0" sz="1400" b="1" kern="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  <a:cs typeface="A-OTF UD Shin Go Pro"/>
            </a:endParaRPr>
          </a:p>
        </p:txBody>
      </p:sp>
      <p:pic>
        <p:nvPicPr>
          <p:cNvPr id="9" name="図 8" descr="図形&#10;&#10;中程度の精度で自動的に生成された説明">
            <a:extLst>
              <a:ext uri="{FF2B5EF4-FFF2-40B4-BE49-F238E27FC236}">
                <a16:creationId xmlns:a16="http://schemas.microsoft.com/office/drawing/2014/main" id="{876766BC-2D02-CA5C-612C-4EAF07AE715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2570" y="2184464"/>
            <a:ext cx="1624587" cy="1280163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2EFF146F-D320-0015-0EFF-586AA8A074C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560" y="2033305"/>
            <a:ext cx="4718314" cy="36576"/>
          </a:xfrm>
          <a:prstGeom prst="rect">
            <a:avLst/>
          </a:prstGeom>
        </p:spPr>
      </p:pic>
      <p:pic>
        <p:nvPicPr>
          <p:cNvPr id="13" name="図 12" descr="図形, 円&#10;&#10;自動的に生成された説明">
            <a:extLst>
              <a:ext uri="{FF2B5EF4-FFF2-40B4-BE49-F238E27FC236}">
                <a16:creationId xmlns:a16="http://schemas.microsoft.com/office/drawing/2014/main" id="{116319C4-D820-FB33-33EE-6269D2C94EC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467" y="7452829"/>
            <a:ext cx="1082042" cy="1085090"/>
          </a:xfrm>
          <a:prstGeom prst="rect">
            <a:avLst/>
          </a:prstGeom>
        </p:spPr>
      </p:pic>
      <p:sp>
        <p:nvSpPr>
          <p:cNvPr id="39" name="object 4">
            <a:extLst>
              <a:ext uri="{FF2B5EF4-FFF2-40B4-BE49-F238E27FC236}">
                <a16:creationId xmlns:a16="http://schemas.microsoft.com/office/drawing/2014/main" id="{5586DA90-1C68-96DA-2046-C798A88BEB88}"/>
              </a:ext>
            </a:extLst>
          </p:cNvPr>
          <p:cNvSpPr txBox="1"/>
          <p:nvPr/>
        </p:nvSpPr>
        <p:spPr>
          <a:xfrm>
            <a:off x="960560" y="2780301"/>
            <a:ext cx="3337112" cy="68672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spcBef>
                <a:spcPts val="114"/>
              </a:spcBef>
            </a:pPr>
            <a:r>
              <a:rPr kumimoji="0" lang="ja-JP" altLang="en-US" sz="1400" kern="0" spc="-15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A-OTF UD Shin Go Pro"/>
              </a:rPr>
              <a:t>●〇〇〇〇〇〇〇〇〇〇〇〇</a:t>
            </a:r>
            <a:endParaRPr kumimoji="0" lang="en-US" altLang="ja-JP" sz="1400" kern="0" spc="-15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ja-JP" altLang="en-US" sz="1400" kern="0" spc="-15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A-OTF UD Shin Go Pro"/>
              </a:rPr>
              <a:t>●お写真からでもＯＫ１</a:t>
            </a:r>
            <a:endParaRPr kumimoji="0" lang="en-US" altLang="ja-JP" sz="1400" kern="0" spc="-15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ja-JP" altLang="en-US" sz="1400" kern="0" spc="-15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A-OTF UD Shin Go Pro"/>
              </a:rPr>
              <a:t>時間：</a:t>
            </a:r>
            <a:r>
              <a:rPr kumimoji="0" lang="en-US" altLang="ja-JP" sz="1400" kern="0" spc="-15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A-OTF UD Shin Go Pro"/>
              </a:rPr>
              <a:t>12:00</a:t>
            </a:r>
            <a:r>
              <a:rPr kumimoji="0" lang="ja-JP" altLang="en-US" sz="1400" kern="0" spc="-15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A-OTF UD Shin Go Pro"/>
              </a:rPr>
              <a:t>～</a:t>
            </a:r>
            <a:r>
              <a:rPr kumimoji="0" lang="en-US" altLang="ja-JP" sz="1400" kern="0" spc="-15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A-OTF UD Shin Go Pro"/>
              </a:rPr>
              <a:t>15:00</a:t>
            </a:r>
            <a:r>
              <a:rPr kumimoji="0" lang="ja-JP" altLang="en-US" sz="1400" kern="0" spc="-15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A-OTF UD Shin Go Pro"/>
              </a:rPr>
              <a:t>　●料金：</a:t>
            </a:r>
            <a:r>
              <a:rPr kumimoji="0" lang="en-US" altLang="ja-JP" sz="1400" kern="0" spc="-15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A-OTF UD Shin Go Pro"/>
              </a:rPr>
              <a:t>2,000</a:t>
            </a:r>
            <a:r>
              <a:rPr kumimoji="0" lang="ja-JP" altLang="en-US" sz="1400" kern="0" spc="-15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A-OTF UD Shin Go Pro"/>
              </a:rPr>
              <a:t>円</a:t>
            </a:r>
            <a:endParaRPr kumimoji="0" sz="1400" kern="0" spc="-15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  <a:cs typeface="A-OTF UD Shin Go Pro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3075B149-620E-4988-BB93-C437E006ECC2}"/>
              </a:ext>
            </a:extLst>
          </p:cNvPr>
          <p:cNvSpPr/>
          <p:nvPr/>
        </p:nvSpPr>
        <p:spPr>
          <a:xfrm>
            <a:off x="815092" y="1978867"/>
            <a:ext cx="13895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altLang="ja-JP" sz="5400" b="0" cap="none" dirty="0">
                <a:ln w="0"/>
                <a:solidFill>
                  <a:schemeClr val="accent1"/>
                </a:solidFill>
                <a:latin typeface="Forte" panose="03060902040502070203" pitchFamily="66" charset="0"/>
                <a:ea typeface="STXingkai" panose="02010800040101010101" pitchFamily="2" charset="-122"/>
              </a:rPr>
              <a:t>Art</a:t>
            </a:r>
            <a:endParaRPr lang="ja-JP" altLang="en-US" sz="5400" b="0" cap="none" dirty="0">
              <a:ln w="0"/>
              <a:solidFill>
                <a:schemeClr val="accent1"/>
              </a:solidFill>
              <a:latin typeface="Forte" panose="03060902040502070203" pitchFamily="66" charset="0"/>
              <a:ea typeface="STXingkai" panose="02010800040101010101" pitchFamily="2" charset="-122"/>
            </a:endParaRPr>
          </a:p>
        </p:txBody>
      </p:sp>
      <p:pic>
        <p:nvPicPr>
          <p:cNvPr id="42" name="図 41">
            <a:extLst>
              <a:ext uri="{FF2B5EF4-FFF2-40B4-BE49-F238E27FC236}">
                <a16:creationId xmlns:a16="http://schemas.microsoft.com/office/drawing/2014/main" id="{94BD7817-4E65-4DD5-7C04-05BB50FEF9B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161" y="3557524"/>
            <a:ext cx="4718314" cy="45719"/>
          </a:xfrm>
          <a:prstGeom prst="rect">
            <a:avLst/>
          </a:prstGeom>
        </p:spPr>
      </p:pic>
      <p:pic>
        <p:nvPicPr>
          <p:cNvPr id="43" name="図 42">
            <a:extLst>
              <a:ext uri="{FF2B5EF4-FFF2-40B4-BE49-F238E27FC236}">
                <a16:creationId xmlns:a16="http://schemas.microsoft.com/office/drawing/2014/main" id="{57E23C23-BC4C-6367-322E-C57EE171D1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521" y="5054339"/>
            <a:ext cx="4718314" cy="36576"/>
          </a:xfrm>
          <a:prstGeom prst="rect">
            <a:avLst/>
          </a:prstGeom>
        </p:spPr>
      </p:pic>
      <p:pic>
        <p:nvPicPr>
          <p:cNvPr id="44" name="図 43">
            <a:extLst>
              <a:ext uri="{FF2B5EF4-FFF2-40B4-BE49-F238E27FC236}">
                <a16:creationId xmlns:a16="http://schemas.microsoft.com/office/drawing/2014/main" id="{999AF0E6-D2DD-BC89-21B3-B0A546627A0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161" y="6524075"/>
            <a:ext cx="4718314" cy="36576"/>
          </a:xfrm>
          <a:prstGeom prst="rect">
            <a:avLst/>
          </a:prstGeom>
        </p:spPr>
      </p:pic>
      <p:pic>
        <p:nvPicPr>
          <p:cNvPr id="45" name="図 44">
            <a:extLst>
              <a:ext uri="{FF2B5EF4-FFF2-40B4-BE49-F238E27FC236}">
                <a16:creationId xmlns:a16="http://schemas.microsoft.com/office/drawing/2014/main" id="{262F391F-BEEA-B49F-7B2A-467B259E2D7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529" y="7995374"/>
            <a:ext cx="4718314" cy="36576"/>
          </a:xfrm>
          <a:prstGeom prst="rect">
            <a:avLst/>
          </a:prstGeom>
        </p:spPr>
      </p:pic>
      <p:pic>
        <p:nvPicPr>
          <p:cNvPr id="46" name="図 45" descr="図形&#10;&#10;中程度の精度で自動的に生成された説明">
            <a:extLst>
              <a:ext uri="{FF2B5EF4-FFF2-40B4-BE49-F238E27FC236}">
                <a16:creationId xmlns:a16="http://schemas.microsoft.com/office/drawing/2014/main" id="{83DA8F4B-CAF5-5991-4EDA-6D13061ECD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560" y="3692179"/>
            <a:ext cx="1624587" cy="1280163"/>
          </a:xfrm>
          <a:prstGeom prst="rect">
            <a:avLst/>
          </a:prstGeom>
        </p:spPr>
      </p:pic>
      <p:pic>
        <p:nvPicPr>
          <p:cNvPr id="47" name="図 46" descr="図形&#10;&#10;中程度の精度で自動的に生成された説明">
            <a:extLst>
              <a:ext uri="{FF2B5EF4-FFF2-40B4-BE49-F238E27FC236}">
                <a16:creationId xmlns:a16="http://schemas.microsoft.com/office/drawing/2014/main" id="{A66EA62B-F59B-1398-E75E-CE7F959A575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7353" y="5165635"/>
            <a:ext cx="1624587" cy="1280163"/>
          </a:xfrm>
          <a:prstGeom prst="rect">
            <a:avLst/>
          </a:prstGeom>
        </p:spPr>
      </p:pic>
      <p:pic>
        <p:nvPicPr>
          <p:cNvPr id="48" name="図 47" descr="図形&#10;&#10;中程度の精度で自動的に生成された説明">
            <a:extLst>
              <a:ext uri="{FF2B5EF4-FFF2-40B4-BE49-F238E27FC236}">
                <a16:creationId xmlns:a16="http://schemas.microsoft.com/office/drawing/2014/main" id="{65BA7AE2-B0BD-2EE8-3534-634AE3E880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568" y="6649751"/>
            <a:ext cx="1624587" cy="1280163"/>
          </a:xfrm>
          <a:prstGeom prst="rect">
            <a:avLst/>
          </a:prstGeom>
        </p:spPr>
      </p:pic>
      <p:sp>
        <p:nvSpPr>
          <p:cNvPr id="49" name="object 4">
            <a:extLst>
              <a:ext uri="{FF2B5EF4-FFF2-40B4-BE49-F238E27FC236}">
                <a16:creationId xmlns:a16="http://schemas.microsoft.com/office/drawing/2014/main" id="{72D53484-1AD5-D2AD-1460-05C1C9E3A2D5}"/>
              </a:ext>
            </a:extLst>
          </p:cNvPr>
          <p:cNvSpPr txBox="1"/>
          <p:nvPr/>
        </p:nvSpPr>
        <p:spPr>
          <a:xfrm>
            <a:off x="3949991" y="3847188"/>
            <a:ext cx="1817166" cy="45845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spcBef>
                <a:spcPts val="114"/>
              </a:spcBef>
            </a:pPr>
            <a:r>
              <a:rPr kumimoji="0" lang="ja-JP" altLang="en-US" sz="1400" b="1" kern="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A-OTF UD Shin Go Pro"/>
              </a:rPr>
              <a:t>地元の</a:t>
            </a:r>
            <a:endParaRPr kumimoji="0" lang="en-US" altLang="ja-JP" sz="1400" b="1" kern="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ja-JP" altLang="en-US" sz="1400" b="1" kern="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A-OTF UD Shin Go Pro"/>
              </a:rPr>
              <a:t>人気飲食店が出店！</a:t>
            </a:r>
            <a:endParaRPr kumimoji="0" sz="1400" b="1" kern="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  <a:cs typeface="A-OTF UD Shin Go Pro"/>
            </a:endParaRPr>
          </a:p>
        </p:txBody>
      </p:sp>
      <p:sp>
        <p:nvSpPr>
          <p:cNvPr id="50" name="object 4">
            <a:extLst>
              <a:ext uri="{FF2B5EF4-FFF2-40B4-BE49-F238E27FC236}">
                <a16:creationId xmlns:a16="http://schemas.microsoft.com/office/drawing/2014/main" id="{A75F5184-16DD-24D1-ABA1-B7DEB63990FE}"/>
              </a:ext>
            </a:extLst>
          </p:cNvPr>
          <p:cNvSpPr txBox="1"/>
          <p:nvPr/>
        </p:nvSpPr>
        <p:spPr>
          <a:xfrm>
            <a:off x="2483410" y="5303244"/>
            <a:ext cx="1848213" cy="45845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spcBef>
                <a:spcPts val="114"/>
              </a:spcBef>
            </a:pPr>
            <a:r>
              <a:rPr kumimoji="0" lang="ja-JP" altLang="en-US" sz="1400" b="1" kern="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A-OTF UD Shin Go Pro"/>
              </a:rPr>
              <a:t>ジャズバンドによる</a:t>
            </a:r>
            <a:endParaRPr kumimoji="0" lang="en-US" altLang="ja-JP" sz="1400" b="1" kern="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ja-JP" altLang="en-US" sz="1400" b="1" kern="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A-OTF UD Shin Go Pro"/>
              </a:rPr>
              <a:t>サマーセッション</a:t>
            </a:r>
            <a:endParaRPr kumimoji="0" sz="1400" b="1" kern="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  <a:cs typeface="A-OTF UD Shin Go Pro"/>
            </a:endParaRPr>
          </a:p>
        </p:txBody>
      </p:sp>
      <p:sp>
        <p:nvSpPr>
          <p:cNvPr id="51" name="object 4">
            <a:extLst>
              <a:ext uri="{FF2B5EF4-FFF2-40B4-BE49-F238E27FC236}">
                <a16:creationId xmlns:a16="http://schemas.microsoft.com/office/drawing/2014/main" id="{2A487085-206D-E2FE-6122-EA62B505C3EA}"/>
              </a:ext>
            </a:extLst>
          </p:cNvPr>
          <p:cNvSpPr txBox="1"/>
          <p:nvPr/>
        </p:nvSpPr>
        <p:spPr>
          <a:xfrm>
            <a:off x="4221213" y="6773804"/>
            <a:ext cx="2100178" cy="45845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spcBef>
                <a:spcPts val="114"/>
              </a:spcBef>
            </a:pPr>
            <a:r>
              <a:rPr kumimoji="0" lang="ja-JP" altLang="en-US" sz="1400" b="1" kern="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A-OTF UD Shin Go Pro"/>
              </a:rPr>
              <a:t>子どもから大人まで！</a:t>
            </a:r>
            <a:endParaRPr kumimoji="0" lang="en-US" altLang="ja-JP" sz="1400" b="1" kern="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ja-JP" altLang="en-US" sz="1400" b="1" kern="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A-OTF UD Shin Go Pro"/>
              </a:rPr>
              <a:t>たのしめる</a:t>
            </a:r>
            <a:endParaRPr kumimoji="0" sz="1400" b="1" kern="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  <a:cs typeface="A-OTF UD Shin Go Pro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96EE0B0A-1C56-5147-38F5-376E2B496844}"/>
              </a:ext>
            </a:extLst>
          </p:cNvPr>
          <p:cNvSpPr/>
          <p:nvPr/>
        </p:nvSpPr>
        <p:spPr>
          <a:xfrm>
            <a:off x="2654554" y="3508022"/>
            <a:ext cx="13895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altLang="ja-JP" sz="5400" b="0" cap="none" dirty="0">
                <a:ln w="0"/>
                <a:solidFill>
                  <a:schemeClr val="accent1"/>
                </a:solidFill>
                <a:latin typeface="Forte" panose="03060902040502070203" pitchFamily="66" charset="0"/>
                <a:ea typeface="STXingkai" panose="02010800040101010101" pitchFamily="2" charset="-122"/>
              </a:rPr>
              <a:t>Eat</a:t>
            </a:r>
            <a:endParaRPr lang="ja-JP" altLang="en-US" sz="5400" b="0" cap="none" dirty="0">
              <a:ln w="0"/>
              <a:solidFill>
                <a:schemeClr val="accent1"/>
              </a:solidFill>
              <a:latin typeface="Forte" panose="03060902040502070203" pitchFamily="66" charset="0"/>
              <a:ea typeface="STXingkai" panose="02010800040101010101" pitchFamily="2" charset="-122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C7663858-C58D-955B-44C4-4C7A7911B0F1}"/>
              </a:ext>
            </a:extLst>
          </p:cNvPr>
          <p:cNvSpPr/>
          <p:nvPr/>
        </p:nvSpPr>
        <p:spPr>
          <a:xfrm>
            <a:off x="664638" y="5015125"/>
            <a:ext cx="19429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altLang="ja-JP" sz="5400" b="0" cap="none" spc="-300" dirty="0">
                <a:ln w="0"/>
                <a:solidFill>
                  <a:schemeClr val="accent1"/>
                </a:solidFill>
                <a:latin typeface="Forte" panose="03060902040502070203" pitchFamily="66" charset="0"/>
                <a:ea typeface="STXingkai" panose="02010800040101010101" pitchFamily="2" charset="-122"/>
              </a:rPr>
              <a:t>Music</a:t>
            </a:r>
            <a:endParaRPr lang="ja-JP" altLang="en-US" sz="5400" b="0" cap="none" spc="-300" dirty="0">
              <a:ln w="0"/>
              <a:solidFill>
                <a:schemeClr val="accent1"/>
              </a:solidFill>
              <a:latin typeface="Forte" panose="03060902040502070203" pitchFamily="66" charset="0"/>
              <a:ea typeface="STXingkai" panose="02010800040101010101" pitchFamily="2" charset="-122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F4E385C0-F94B-B6A8-4DA8-A37A6C1B3F3A}"/>
              </a:ext>
            </a:extLst>
          </p:cNvPr>
          <p:cNvSpPr/>
          <p:nvPr/>
        </p:nvSpPr>
        <p:spPr>
          <a:xfrm>
            <a:off x="2547130" y="6396825"/>
            <a:ext cx="180056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altLang="ja-JP" sz="5400" b="0" cap="none" spc="-300" dirty="0">
                <a:ln w="0"/>
                <a:solidFill>
                  <a:schemeClr val="accent1"/>
                </a:solidFill>
                <a:latin typeface="Forte" panose="03060902040502070203" pitchFamily="66" charset="0"/>
                <a:ea typeface="STXingkai" panose="02010800040101010101" pitchFamily="2" charset="-122"/>
              </a:rPr>
              <a:t>Game</a:t>
            </a:r>
            <a:endParaRPr lang="ja-JP" altLang="en-US" sz="5400" b="0" cap="none" spc="-300" dirty="0">
              <a:ln w="0"/>
              <a:solidFill>
                <a:schemeClr val="accent1"/>
              </a:solidFill>
              <a:latin typeface="Forte" panose="03060902040502070203" pitchFamily="66" charset="0"/>
              <a:ea typeface="STXingkai" panose="02010800040101010101" pitchFamily="2" charset="-122"/>
            </a:endParaRPr>
          </a:p>
        </p:txBody>
      </p:sp>
      <p:sp>
        <p:nvSpPr>
          <p:cNvPr id="55" name="object 4">
            <a:extLst>
              <a:ext uri="{FF2B5EF4-FFF2-40B4-BE49-F238E27FC236}">
                <a16:creationId xmlns:a16="http://schemas.microsoft.com/office/drawing/2014/main" id="{638946DC-75C8-AAAC-682C-82CDE0DA8154}"/>
              </a:ext>
            </a:extLst>
          </p:cNvPr>
          <p:cNvSpPr txBox="1"/>
          <p:nvPr/>
        </p:nvSpPr>
        <p:spPr>
          <a:xfrm>
            <a:off x="2679142" y="4291095"/>
            <a:ext cx="3337112" cy="91499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spcBef>
                <a:spcPts val="114"/>
              </a:spcBef>
            </a:pPr>
            <a:r>
              <a:rPr kumimoji="0" lang="ja-JP" altLang="en-US" sz="1400" kern="0" spc="-15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A-OTF UD Shin Go Pro"/>
              </a:rPr>
              <a:t>●参加店舗：</a:t>
            </a:r>
            <a:endParaRPr kumimoji="0" lang="en-US" altLang="ja-JP" sz="1400" kern="0" spc="-15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ja-JP" altLang="en-US" sz="1400" kern="0" spc="-15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A-OTF UD Shin Go Pro"/>
              </a:rPr>
              <a:t>〇〇〇〇〇〇〇〇〇〇〇〇〇〇〇〇</a:t>
            </a:r>
            <a:endParaRPr kumimoji="0" lang="en-US" altLang="ja-JP" sz="1400" kern="0" spc="-15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ja-JP" altLang="en-US" sz="1400" kern="0" spc="-15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A-OTF UD Shin Go Pro"/>
              </a:rPr>
              <a:t>〇〇〇〇〇〇〇〇〇〇〇〇〇〇〇〇</a:t>
            </a:r>
            <a:endParaRPr kumimoji="0" lang="en-US" altLang="ja-JP" sz="1400" kern="0" spc="-15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endParaRPr kumimoji="0" lang="en-US" altLang="ja-JP" sz="1400" kern="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  <a:cs typeface="A-OTF UD Shin Go Pro"/>
            </a:endParaRPr>
          </a:p>
        </p:txBody>
      </p:sp>
      <p:sp>
        <p:nvSpPr>
          <p:cNvPr id="57" name="object 4">
            <a:extLst>
              <a:ext uri="{FF2B5EF4-FFF2-40B4-BE49-F238E27FC236}">
                <a16:creationId xmlns:a16="http://schemas.microsoft.com/office/drawing/2014/main" id="{C0C76DA9-71B1-C732-DF44-B81DF6340986}"/>
              </a:ext>
            </a:extLst>
          </p:cNvPr>
          <p:cNvSpPr txBox="1"/>
          <p:nvPr/>
        </p:nvSpPr>
        <p:spPr>
          <a:xfrm>
            <a:off x="827447" y="5837357"/>
            <a:ext cx="3337112" cy="67390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spcBef>
                <a:spcPts val="114"/>
              </a:spcBef>
            </a:pPr>
            <a:r>
              <a:rPr kumimoji="0" lang="ja-JP" altLang="en-US" sz="1400" kern="0" spc="-15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A-OTF UD Shin Go Pro"/>
              </a:rPr>
              <a:t>●懐かしい曲の数々を開放的なビーチで楽しめる！〇〇〇〇〇〇〇〇〇〇〇〇〇</a:t>
            </a:r>
            <a:endParaRPr kumimoji="0" lang="en-US" altLang="ja-JP" sz="1400" kern="0" spc="-15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ja-JP" altLang="en-US" sz="1400" kern="0" spc="-15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A-OTF UD Shin Go Pro"/>
              </a:rPr>
              <a:t>●時間：</a:t>
            </a:r>
            <a:r>
              <a:rPr kumimoji="0" lang="en-US" altLang="ja-JP" sz="1400" kern="0" spc="-15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A-OTF UD Shin Go Pro"/>
              </a:rPr>
              <a:t>12:00</a:t>
            </a:r>
            <a:r>
              <a:rPr kumimoji="0" lang="ja-JP" altLang="en-US" sz="1400" kern="0" spc="-15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A-OTF UD Shin Go Pro"/>
              </a:rPr>
              <a:t>～</a:t>
            </a:r>
            <a:r>
              <a:rPr kumimoji="0" lang="en-US" altLang="ja-JP" sz="1400" kern="0" spc="-15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A-OTF UD Shin Go Pro"/>
              </a:rPr>
              <a:t>15:00</a:t>
            </a:r>
          </a:p>
        </p:txBody>
      </p:sp>
      <p:sp>
        <p:nvSpPr>
          <p:cNvPr id="60" name="object 4">
            <a:extLst>
              <a:ext uri="{FF2B5EF4-FFF2-40B4-BE49-F238E27FC236}">
                <a16:creationId xmlns:a16="http://schemas.microsoft.com/office/drawing/2014/main" id="{7CCB507E-4C3A-9032-2D04-10FDAC48755D}"/>
              </a:ext>
            </a:extLst>
          </p:cNvPr>
          <p:cNvSpPr txBox="1"/>
          <p:nvPr/>
        </p:nvSpPr>
        <p:spPr>
          <a:xfrm>
            <a:off x="2748192" y="7305165"/>
            <a:ext cx="3337112" cy="91499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spcBef>
                <a:spcPts val="114"/>
              </a:spcBef>
            </a:pPr>
            <a:r>
              <a:rPr kumimoji="0" lang="ja-JP" altLang="en-US" sz="1400" kern="0" spc="-15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A-OTF UD Shin Go Pro"/>
              </a:rPr>
              <a:t>●参加店舗：</a:t>
            </a:r>
            <a:endParaRPr kumimoji="0" lang="en-US" altLang="ja-JP" sz="1400" kern="0" spc="-15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ja-JP" altLang="en-US" sz="1400" kern="0" spc="-15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A-OTF UD Shin Go Pro"/>
              </a:rPr>
              <a:t>〇〇〇〇〇〇〇〇〇〇〇〇〇〇〇〇</a:t>
            </a:r>
            <a:endParaRPr kumimoji="0" lang="en-US" altLang="ja-JP" sz="1400" kern="0" spc="-15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ja-JP" altLang="en-US" sz="1400" kern="0" spc="-15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A-OTF UD Shin Go Pro"/>
              </a:rPr>
              <a:t>〇〇〇〇〇〇〇〇〇〇〇〇〇〇〇〇</a:t>
            </a:r>
            <a:endParaRPr kumimoji="0" lang="en-US" altLang="ja-JP" sz="1400" kern="0" spc="-15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endParaRPr kumimoji="0" lang="en-US" altLang="ja-JP" sz="1400" kern="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  <a:cs typeface="A-OTF UD Shin Go Pro"/>
            </a:endParaRPr>
          </a:p>
        </p:txBody>
      </p:sp>
      <p:sp>
        <p:nvSpPr>
          <p:cNvPr id="61" name="object 4">
            <a:extLst>
              <a:ext uri="{FF2B5EF4-FFF2-40B4-BE49-F238E27FC236}">
                <a16:creationId xmlns:a16="http://schemas.microsoft.com/office/drawing/2014/main" id="{846622DF-F2AD-457F-B077-4A1261D67DC3}"/>
              </a:ext>
            </a:extLst>
          </p:cNvPr>
          <p:cNvSpPr txBox="1"/>
          <p:nvPr/>
        </p:nvSpPr>
        <p:spPr>
          <a:xfrm>
            <a:off x="943409" y="8310999"/>
            <a:ext cx="2762311" cy="182806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spcBef>
                <a:spcPts val="114"/>
              </a:spcBef>
            </a:pPr>
            <a:r>
              <a:rPr kumimoji="0" lang="en-US" altLang="ja-JP" sz="1400" kern="0" spc="-15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A-OTF UD Shin Go Pro"/>
              </a:rPr>
              <a:t>【</a:t>
            </a:r>
            <a:r>
              <a:rPr kumimoji="0" lang="ja-JP" altLang="en-US" sz="1400" kern="0" spc="-15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A-OTF UD Shin Go Pro"/>
              </a:rPr>
              <a:t>当日お越しの皆さまへの諸注意</a:t>
            </a:r>
            <a:r>
              <a:rPr kumimoji="0" lang="en-US" altLang="ja-JP" sz="1400" kern="0" spc="-15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A-OTF UD Shin Go Pro"/>
              </a:rPr>
              <a:t>】</a:t>
            </a:r>
          </a:p>
          <a:p>
            <a:pPr marR="17780" defTabSz="914400">
              <a:spcBef>
                <a:spcPts val="114"/>
              </a:spcBef>
            </a:pPr>
            <a:r>
              <a:rPr kumimoji="0" lang="ja-JP" altLang="en-US" sz="1400" kern="0" spc="-15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A-OTF UD Shin Go Pro"/>
              </a:rPr>
              <a:t>〇〇〇〇〇〇〇〇〇〇〇〇〇〇〇〇</a:t>
            </a:r>
            <a:endParaRPr kumimoji="0" lang="en-US" altLang="ja-JP" sz="1400" kern="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ja-JP" altLang="en-US" sz="1400" kern="0" spc="-15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A-OTF UD Shin Go Pro"/>
              </a:rPr>
              <a:t>〇〇〇〇〇〇〇〇〇〇〇〇〇〇〇〇</a:t>
            </a:r>
            <a:endParaRPr kumimoji="0" lang="en-US" altLang="ja-JP" sz="1400" kern="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ja-JP" altLang="en-US" sz="1400" kern="0" spc="-15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A-OTF UD Shin Go Pro"/>
              </a:rPr>
              <a:t>〇〇〇〇〇〇〇〇〇〇〇〇〇〇〇〇</a:t>
            </a:r>
            <a:endParaRPr kumimoji="0" lang="en-US" altLang="ja-JP" sz="1400" kern="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ja-JP" altLang="en-US" sz="1400" kern="0" spc="-15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A-OTF UD Shin Go Pro"/>
              </a:rPr>
              <a:t>〇〇〇〇〇〇〇〇〇〇〇〇〇〇〇〇</a:t>
            </a:r>
            <a:endParaRPr kumimoji="0" lang="en-US" altLang="ja-JP" sz="1400" kern="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ja-JP" altLang="en-US" sz="1400" kern="0" spc="-15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A-OTF UD Shin Go Pro"/>
              </a:rPr>
              <a:t>〇〇〇〇〇〇〇〇〇〇〇〇〇〇〇〇</a:t>
            </a:r>
            <a:endParaRPr kumimoji="0" lang="en-US" altLang="ja-JP" sz="1400" kern="0" spc="-15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ja-JP" altLang="en-US" sz="1400" kern="0" spc="-15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A-OTF UD Shin Go Pro"/>
              </a:rPr>
              <a:t>〇〇〇〇〇〇〇〇〇〇〇〇〇〇〇〇</a:t>
            </a:r>
            <a:endParaRPr kumimoji="0" lang="en-US" altLang="ja-JP" sz="1400" kern="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endParaRPr kumimoji="0" lang="en-US" altLang="ja-JP" sz="1400" kern="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  <a:cs typeface="A-OTF UD Shin Go Pro"/>
            </a:endParaRPr>
          </a:p>
        </p:txBody>
      </p:sp>
      <p:sp>
        <p:nvSpPr>
          <p:cNvPr id="63" name="object 4">
            <a:extLst>
              <a:ext uri="{FF2B5EF4-FFF2-40B4-BE49-F238E27FC236}">
                <a16:creationId xmlns:a16="http://schemas.microsoft.com/office/drawing/2014/main" id="{5F813FDC-5C4F-61F9-5058-242BE1994393}"/>
              </a:ext>
            </a:extLst>
          </p:cNvPr>
          <p:cNvSpPr txBox="1"/>
          <p:nvPr/>
        </p:nvSpPr>
        <p:spPr>
          <a:xfrm>
            <a:off x="3962150" y="9128159"/>
            <a:ext cx="2887076" cy="50718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en-US" altLang="ja-JP" sz="3200" b="1" kern="0" dirty="0">
                <a:solidFill>
                  <a:schemeClr val="accent1"/>
                </a:solidFill>
                <a:latin typeface="DINPro"/>
                <a:cs typeface="DINPro"/>
              </a:rPr>
              <a:t>ASKUL</a:t>
            </a:r>
            <a:r>
              <a:rPr kumimoji="0" lang="ja-JP" altLang="en-US" sz="3200" b="1" kern="0" dirty="0">
                <a:solidFill>
                  <a:schemeClr val="accent1"/>
                </a:solidFill>
                <a:latin typeface="DINPro"/>
                <a:cs typeface="DINPro"/>
              </a:rPr>
              <a:t>海浜公園</a:t>
            </a:r>
            <a:endParaRPr kumimoji="0" sz="3200" b="1" kern="0" dirty="0">
              <a:solidFill>
                <a:schemeClr val="accent1"/>
              </a:solidFill>
              <a:latin typeface="DINPro"/>
              <a:cs typeface="DINPro"/>
            </a:endParaRPr>
          </a:p>
        </p:txBody>
      </p:sp>
      <p:sp>
        <p:nvSpPr>
          <p:cNvPr id="64" name="object 4">
            <a:extLst>
              <a:ext uri="{FF2B5EF4-FFF2-40B4-BE49-F238E27FC236}">
                <a16:creationId xmlns:a16="http://schemas.microsoft.com/office/drawing/2014/main" id="{8150097A-37AE-D2B4-AA68-7D49B4C68F42}"/>
              </a:ext>
            </a:extLst>
          </p:cNvPr>
          <p:cNvSpPr txBox="1"/>
          <p:nvPr/>
        </p:nvSpPr>
        <p:spPr>
          <a:xfrm>
            <a:off x="3716474" y="9635348"/>
            <a:ext cx="3924799" cy="19941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200" kern="0" dirty="0">
                <a:latin typeface="DINPro"/>
                <a:cs typeface="DINPro"/>
              </a:rPr>
              <a:t>●●線●●駅より徒歩５分（●●町●●●●●●）</a:t>
            </a:r>
            <a:endParaRPr kumimoji="0" sz="1200" kern="0" dirty="0">
              <a:latin typeface="DINPro"/>
              <a:cs typeface="DINPro"/>
            </a:endParaRPr>
          </a:p>
        </p:txBody>
      </p:sp>
      <p:sp>
        <p:nvSpPr>
          <p:cNvPr id="65" name="object 4">
            <a:extLst>
              <a:ext uri="{FF2B5EF4-FFF2-40B4-BE49-F238E27FC236}">
                <a16:creationId xmlns:a16="http://schemas.microsoft.com/office/drawing/2014/main" id="{DF89388A-4A8C-9C69-3FF3-9D101D8FD8FA}"/>
              </a:ext>
            </a:extLst>
          </p:cNvPr>
          <p:cNvSpPr txBox="1"/>
          <p:nvPr/>
        </p:nvSpPr>
        <p:spPr>
          <a:xfrm>
            <a:off x="3136725" y="9905031"/>
            <a:ext cx="3924799" cy="23019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en-US" altLang="ja-JP" sz="1400" kern="0" dirty="0">
                <a:latin typeface="DINPro"/>
                <a:cs typeface="DINPro"/>
              </a:rPr>
              <a:t>https://www..xxxxx.xxxx.com</a:t>
            </a:r>
            <a:endParaRPr kumimoji="0" sz="1400" kern="0" dirty="0">
              <a:latin typeface="DINPro"/>
              <a:cs typeface="DINPro"/>
            </a:endParaRPr>
          </a:p>
        </p:txBody>
      </p:sp>
      <p:sp>
        <p:nvSpPr>
          <p:cNvPr id="66" name="object 4">
            <a:extLst>
              <a:ext uri="{FF2B5EF4-FFF2-40B4-BE49-F238E27FC236}">
                <a16:creationId xmlns:a16="http://schemas.microsoft.com/office/drawing/2014/main" id="{1A00F9C3-B4AD-B70C-5C46-69D0CB0B9CEB}"/>
              </a:ext>
            </a:extLst>
          </p:cNvPr>
          <p:cNvSpPr txBox="1"/>
          <p:nvPr/>
        </p:nvSpPr>
        <p:spPr>
          <a:xfrm>
            <a:off x="5861670" y="7618669"/>
            <a:ext cx="1082042" cy="75341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2400" b="1" kern="0" dirty="0">
                <a:solidFill>
                  <a:schemeClr val="bg1"/>
                </a:solidFill>
                <a:latin typeface="DINPro"/>
                <a:cs typeface="DINPro"/>
              </a:rPr>
              <a:t>入場</a:t>
            </a:r>
            <a:endParaRPr kumimoji="0" lang="en-US" altLang="ja-JP" sz="2400" b="1" kern="0" dirty="0">
              <a:solidFill>
                <a:schemeClr val="bg1"/>
              </a:solidFill>
              <a:latin typeface="DINPro"/>
              <a:cs typeface="DINPro"/>
            </a:endParaRPr>
          </a:p>
          <a:p>
            <a:pPr algn="ctr" defTabSz="914400"/>
            <a:r>
              <a:rPr kumimoji="0" lang="ja-JP" altLang="en-US" sz="2400" b="1" kern="0" dirty="0">
                <a:solidFill>
                  <a:schemeClr val="bg1"/>
                </a:solidFill>
                <a:latin typeface="DINPro"/>
                <a:cs typeface="DINPro"/>
              </a:rPr>
              <a:t>無料</a:t>
            </a:r>
            <a:endParaRPr kumimoji="0" sz="2400" b="1" kern="0" dirty="0">
              <a:solidFill>
                <a:schemeClr val="bg1"/>
              </a:solidFill>
              <a:latin typeface="DINPro"/>
              <a:cs typeface="DINPro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7146501A-7F39-56E1-29C1-510EB8C564F7}"/>
              </a:ext>
            </a:extLst>
          </p:cNvPr>
          <p:cNvSpPr/>
          <p:nvPr/>
        </p:nvSpPr>
        <p:spPr>
          <a:xfrm>
            <a:off x="6155109" y="440746"/>
            <a:ext cx="1415772" cy="6687002"/>
          </a:xfrm>
          <a:prstGeom prst="rect">
            <a:avLst/>
          </a:prstGeom>
          <a:noFill/>
        </p:spPr>
        <p:txBody>
          <a:bodyPr vert="eaVert" wrap="square" lIns="91440" tIns="45720" rIns="91440" bIns="45720">
            <a:spAutoFit/>
          </a:bodyPr>
          <a:lstStyle/>
          <a:p>
            <a:pPr algn="ctr"/>
            <a:r>
              <a:rPr lang="ja-JP" altLang="en-US" sz="8000" b="1" cap="none" spc="0" dirty="0">
                <a:ln w="0"/>
                <a:solidFill>
                  <a:srgbClr val="FFDA3B"/>
                </a:solidFill>
                <a:effectLst>
                  <a:outerShdw blurRad="38100" dist="88900" dir="19620000" algn="tl" rotWithShape="0">
                    <a:schemeClr val="tx1">
                      <a:alpha val="40000"/>
                    </a:schemeClr>
                  </a:outerShdw>
                </a:effectLst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海の日</a:t>
            </a:r>
            <a:r>
              <a:rPr lang="ja-JP" altLang="en-US" sz="8000" b="1" cap="none" spc="0" dirty="0">
                <a:ln w="0"/>
                <a:solidFill>
                  <a:schemeClr val="bg1"/>
                </a:solidFill>
                <a:effectLst>
                  <a:outerShdw blurRad="38100" dist="88900" dir="19620000" algn="tl" rotWithShape="0">
                    <a:schemeClr val="tx1">
                      <a:alpha val="40000"/>
                    </a:schemeClr>
                  </a:outerShdw>
                </a:effectLst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フリマ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456F2FFB-C913-0958-DA63-48C69FA68E6B}"/>
              </a:ext>
            </a:extLst>
          </p:cNvPr>
          <p:cNvSpPr/>
          <p:nvPr/>
        </p:nvSpPr>
        <p:spPr>
          <a:xfrm rot="21205791">
            <a:off x="5715025" y="6584735"/>
            <a:ext cx="2133672" cy="923330"/>
          </a:xfrm>
          <a:prstGeom prst="rect">
            <a:avLst/>
          </a:prstGeom>
          <a:noFill/>
        </p:spPr>
        <p:txBody>
          <a:bodyPr vert="horz" wrap="square" lIns="91440" tIns="45720" rIns="91440" bIns="45720">
            <a:spAutoFit/>
          </a:bodyPr>
          <a:lstStyle/>
          <a:p>
            <a:pPr algn="ctr"/>
            <a:r>
              <a:rPr lang="en-US" altLang="ja-JP" sz="5400" b="1" cap="none" spc="-300" dirty="0">
                <a:ln w="0"/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2022</a:t>
            </a:r>
            <a:endParaRPr lang="ja-JP" altLang="en-US" sz="5400" b="1" cap="none" spc="-300" dirty="0">
              <a:ln w="0"/>
              <a:latin typeface="BIZ UD明朝 Medium" panose="02020500000000000000" pitchFamily="17" charset="-128"/>
              <a:ea typeface="BIZ UD明朝 Medium" panose="020205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369219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276</Words>
  <Application>Microsoft Office PowerPoint</Application>
  <PresentationFormat>ユーザー設定</PresentationFormat>
  <Paragraphs>59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AXIS Std</vt:lpstr>
      <vt:lpstr>BIZ UD明朝 Medium</vt:lpstr>
      <vt:lpstr>DINPro</vt:lpstr>
      <vt:lpstr>HG丸ｺﾞｼｯｸM-PRO</vt:lpstr>
      <vt:lpstr>UD デジタル 教科書体 N-B</vt:lpstr>
      <vt:lpstr>UDShinMGoPro-DeBold</vt:lpstr>
      <vt:lpstr>Arial</vt:lpstr>
      <vt:lpstr>Calibri</vt:lpstr>
      <vt:lpstr>Calibri Light</vt:lpstr>
      <vt:lpstr>Forte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2022-07-01T06:33:04Z</dcterms:modified>
</cp:coreProperties>
</file>