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FF66"/>
    <a:srgbClr val="FFDA3B"/>
    <a:srgbClr val="663300"/>
    <a:srgbClr val="000070"/>
    <a:srgbClr val="00009A"/>
    <a:srgbClr val="FFFEFC"/>
    <a:srgbClr val="4B206E"/>
    <a:srgbClr val="4D0074"/>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01" autoAdjust="0"/>
    <p:restoredTop sz="94660"/>
  </p:normalViewPr>
  <p:slideViewPr>
    <p:cSldViewPr snapToGrid="0">
      <p:cViewPr varScale="1">
        <p:scale>
          <a:sx n="52" d="100"/>
          <a:sy n="52" d="100"/>
        </p:scale>
        <p:origin x="590" y="53"/>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2022/7/5</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3" name="図 2" descr="アイコン が含まれている画像&#10;&#10;自動的に生成された説明">
            <a:extLst>
              <a:ext uri="{FF2B5EF4-FFF2-40B4-BE49-F238E27FC236}">
                <a16:creationId xmlns:a16="http://schemas.microsoft.com/office/drawing/2014/main" id="{2332F832-1416-0B6E-E686-D5DB4777D1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09"/>
            <a:ext cx="7775575" cy="10904695"/>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6" name="図 5" descr="アイコン が含まれている画像&#10;&#10;自動的に生成された説明">
            <a:extLst>
              <a:ext uri="{FF2B5EF4-FFF2-40B4-BE49-F238E27FC236}">
                <a16:creationId xmlns:a16="http://schemas.microsoft.com/office/drawing/2014/main" id="{E3B1EB13-C198-615A-9992-8E8D87BAC4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09"/>
            <a:ext cx="7775575" cy="10904695"/>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7/5/2022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図 61" descr="図形&#10;&#10;中程度の精度で自動的に生成された説明">
            <a:extLst>
              <a:ext uri="{FF2B5EF4-FFF2-40B4-BE49-F238E27FC236}">
                <a16:creationId xmlns:a16="http://schemas.microsoft.com/office/drawing/2014/main" id="{CD8C9E8D-C551-9D9A-C22F-0AABADCF39B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07971" y="3444747"/>
            <a:ext cx="2740158" cy="1981204"/>
          </a:xfrm>
          <a:prstGeom prst="rect">
            <a:avLst/>
          </a:prstGeom>
        </p:spPr>
      </p:pic>
      <p:pic>
        <p:nvPicPr>
          <p:cNvPr id="69" name="図 68" descr="図形&#10;&#10;中程度の精度で自動的に生成された説明">
            <a:extLst>
              <a:ext uri="{FF2B5EF4-FFF2-40B4-BE49-F238E27FC236}">
                <a16:creationId xmlns:a16="http://schemas.microsoft.com/office/drawing/2014/main" id="{78CC3027-B0A0-0F02-7D3E-C9E4392ECEA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07971" y="6987395"/>
            <a:ext cx="2740158" cy="1981204"/>
          </a:xfrm>
          <a:prstGeom prst="rect">
            <a:avLst/>
          </a:prstGeom>
        </p:spPr>
      </p:pic>
      <p:pic>
        <p:nvPicPr>
          <p:cNvPr id="68" name="図 67" descr="図形&#10;&#10;中程度の精度で自動的に生成された説明">
            <a:extLst>
              <a:ext uri="{FF2B5EF4-FFF2-40B4-BE49-F238E27FC236}">
                <a16:creationId xmlns:a16="http://schemas.microsoft.com/office/drawing/2014/main" id="{DCEBAA50-FC54-8E7E-2E78-C0F9D8D9B5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446" y="6987395"/>
            <a:ext cx="2740158" cy="1981204"/>
          </a:xfrm>
          <a:prstGeom prst="rect">
            <a:avLst/>
          </a:prstGeom>
        </p:spPr>
      </p:pic>
      <p:pic>
        <p:nvPicPr>
          <p:cNvPr id="10" name="図 9" descr="図形&#10;&#10;中程度の精度で自動的に生成された説明">
            <a:extLst>
              <a:ext uri="{FF2B5EF4-FFF2-40B4-BE49-F238E27FC236}">
                <a16:creationId xmlns:a16="http://schemas.microsoft.com/office/drawing/2014/main" id="{14969165-311D-6282-93CE-86DE07C2F6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446" y="3422251"/>
            <a:ext cx="2740158" cy="1981204"/>
          </a:xfrm>
          <a:prstGeom prst="rect">
            <a:avLst/>
          </a:prstGeom>
        </p:spPr>
      </p:pic>
      <p:sp>
        <p:nvSpPr>
          <p:cNvPr id="55" name="object 4">
            <a:extLst>
              <a:ext uri="{FF2B5EF4-FFF2-40B4-BE49-F238E27FC236}">
                <a16:creationId xmlns:a16="http://schemas.microsoft.com/office/drawing/2014/main" id="{638946DC-75C8-AAAC-682C-82CDE0DA8154}"/>
              </a:ext>
            </a:extLst>
          </p:cNvPr>
          <p:cNvSpPr txBox="1"/>
          <p:nvPr/>
        </p:nvSpPr>
        <p:spPr>
          <a:xfrm>
            <a:off x="5137253" y="217608"/>
            <a:ext cx="2191061" cy="920123"/>
          </a:xfrm>
          <a:prstGeom prst="rect">
            <a:avLst/>
          </a:prstGeom>
        </p:spPr>
        <p:txBody>
          <a:bodyPr vert="horz" wrap="square" lIns="0" tIns="14604" rIns="0" bIns="0" rtlCol="0">
            <a:spAutoFit/>
          </a:bodyPr>
          <a:lstStyle/>
          <a:p>
            <a:pPr marR="17780" algn="ctr" defTabSz="914400">
              <a:spcBef>
                <a:spcPts val="114"/>
              </a:spcBef>
            </a:pPr>
            <a:r>
              <a:rPr kumimoji="0" lang="en-US" altLang="ja-JP" sz="2900" kern="0" spc="-150" dirty="0">
                <a:solidFill>
                  <a:schemeClr val="bg1"/>
                </a:solidFill>
                <a:latin typeface="UD デジタル 教科書体 NP-B" panose="02020700000000000000" pitchFamily="18" charset="-128"/>
                <a:ea typeface="UD デジタル 教科書体 NP-B" panose="02020700000000000000" pitchFamily="18" charset="-128"/>
                <a:cs typeface="A-OTF UD Shin Go Pro"/>
              </a:rPr>
              <a:t>Gift</a:t>
            </a:r>
            <a:r>
              <a:rPr kumimoji="0" lang="ja-JP" altLang="en-US" sz="2900" kern="0" spc="-150" dirty="0">
                <a:solidFill>
                  <a:schemeClr val="bg1"/>
                </a:solidFill>
                <a:latin typeface="UD デジタル 教科書体 NP-B" panose="02020700000000000000" pitchFamily="18" charset="-128"/>
                <a:ea typeface="UD デジタル 教科書体 NP-B" panose="02020700000000000000" pitchFamily="18" charset="-128"/>
                <a:cs typeface="A-OTF UD Shin Go Pro"/>
              </a:rPr>
              <a:t> </a:t>
            </a:r>
            <a:r>
              <a:rPr kumimoji="0" lang="en-US" altLang="ja-JP" sz="2900" kern="0" spc="-150" dirty="0">
                <a:solidFill>
                  <a:schemeClr val="bg1"/>
                </a:solidFill>
                <a:latin typeface="UD デジタル 教科書体 NP-B" panose="02020700000000000000" pitchFamily="18" charset="-128"/>
                <a:ea typeface="UD デジタル 教科書体 NP-B" panose="02020700000000000000" pitchFamily="18" charset="-128"/>
                <a:cs typeface="A-OTF UD Shin Go Pro"/>
              </a:rPr>
              <a:t>shop</a:t>
            </a:r>
          </a:p>
          <a:p>
            <a:pPr marR="17780" algn="ctr" defTabSz="914400">
              <a:spcBef>
                <a:spcPts val="114"/>
              </a:spcBef>
            </a:pPr>
            <a:r>
              <a:rPr kumimoji="0" lang="en-US" altLang="ja-JP" sz="2900" kern="0" spc="-150" dirty="0">
                <a:solidFill>
                  <a:schemeClr val="bg1"/>
                </a:solidFill>
                <a:latin typeface="UD デジタル 教科書体 NP-B" panose="02020700000000000000" pitchFamily="18" charset="-128"/>
                <a:ea typeface="UD デジタル 教科書体 NP-B" panose="02020700000000000000" pitchFamily="18" charset="-128"/>
                <a:cs typeface="A-OTF UD Shin Go Pro"/>
              </a:rPr>
              <a:t>ASKUL</a:t>
            </a:r>
          </a:p>
        </p:txBody>
      </p:sp>
      <p:sp>
        <p:nvSpPr>
          <p:cNvPr id="63" name="object 4">
            <a:extLst>
              <a:ext uri="{FF2B5EF4-FFF2-40B4-BE49-F238E27FC236}">
                <a16:creationId xmlns:a16="http://schemas.microsoft.com/office/drawing/2014/main" id="{5F813FDC-5C4F-61F9-5058-242BE1994393}"/>
              </a:ext>
            </a:extLst>
          </p:cNvPr>
          <p:cNvSpPr txBox="1"/>
          <p:nvPr/>
        </p:nvSpPr>
        <p:spPr>
          <a:xfrm>
            <a:off x="49697" y="10362544"/>
            <a:ext cx="7730559" cy="276357"/>
          </a:xfrm>
          <a:prstGeom prst="rect">
            <a:avLst/>
          </a:prstGeom>
        </p:spPr>
        <p:txBody>
          <a:bodyPr vert="horz" wrap="square" lIns="0" tIns="14604" rIns="0" bIns="0" rtlCol="0">
            <a:spAutoFit/>
          </a:bodyPr>
          <a:lstStyle/>
          <a:p>
            <a:pPr algn="ctr" defTabSz="914400"/>
            <a:r>
              <a:rPr kumimoji="0" lang="ja-JP" altLang="en-US" sz="1700" b="1" kern="0" dirty="0">
                <a:solidFill>
                  <a:schemeClr val="bg1"/>
                </a:solidFill>
                <a:latin typeface="BIZ UDPゴシック" panose="020B0400000000000000" pitchFamily="50" charset="-128"/>
                <a:ea typeface="BIZ UDPゴシック" panose="020B0400000000000000" pitchFamily="50" charset="-128"/>
                <a:cs typeface="DINPro"/>
              </a:rPr>
              <a:t>その他にもギフトセットはスタッフへお気軽にお問い合わせください。</a:t>
            </a:r>
            <a:endParaRPr kumimoji="0" sz="1700" b="1" kern="0" dirty="0">
              <a:solidFill>
                <a:schemeClr val="bg1"/>
              </a:solidFill>
              <a:latin typeface="BIZ UDPゴシック" panose="020B0400000000000000" pitchFamily="50" charset="-128"/>
              <a:ea typeface="BIZ UDPゴシック" panose="020B0400000000000000" pitchFamily="50" charset="-128"/>
              <a:cs typeface="DINPro"/>
            </a:endParaRPr>
          </a:p>
        </p:txBody>
      </p:sp>
      <p:pic>
        <p:nvPicPr>
          <p:cNvPr id="3" name="図 2" descr="図形&#10;&#10;自動的に生成された説明">
            <a:extLst>
              <a:ext uri="{FF2B5EF4-FFF2-40B4-BE49-F238E27FC236}">
                <a16:creationId xmlns:a16="http://schemas.microsoft.com/office/drawing/2014/main" id="{1E15B519-DA89-1FA7-F178-339989A879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788" y="3047512"/>
            <a:ext cx="1536195" cy="969266"/>
          </a:xfrm>
          <a:prstGeom prst="rect">
            <a:avLst/>
          </a:prstGeom>
        </p:spPr>
      </p:pic>
      <p:pic>
        <p:nvPicPr>
          <p:cNvPr id="5" name="図 4" descr="光 が含まれている画像&#10;&#10;自動的に生成された説明">
            <a:extLst>
              <a:ext uri="{FF2B5EF4-FFF2-40B4-BE49-F238E27FC236}">
                <a16:creationId xmlns:a16="http://schemas.microsoft.com/office/drawing/2014/main" id="{3A1D68AD-2987-7CFC-F4B8-53F978D9E5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0203" y="1979988"/>
            <a:ext cx="2292101" cy="874778"/>
          </a:xfrm>
          <a:prstGeom prst="rect">
            <a:avLst/>
          </a:prstGeom>
        </p:spPr>
      </p:pic>
      <p:pic>
        <p:nvPicPr>
          <p:cNvPr id="7" name="図 6" descr="テキスト&#10;&#10;自動的に生成された説明">
            <a:extLst>
              <a:ext uri="{FF2B5EF4-FFF2-40B4-BE49-F238E27FC236}">
                <a16:creationId xmlns:a16="http://schemas.microsoft.com/office/drawing/2014/main" id="{E79BCF6E-442C-CBD8-8C9C-387ED20C97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329" y="317817"/>
            <a:ext cx="4309881" cy="2670053"/>
          </a:xfrm>
          <a:prstGeom prst="rect">
            <a:avLst/>
          </a:prstGeom>
        </p:spPr>
      </p:pic>
      <p:pic>
        <p:nvPicPr>
          <p:cNvPr id="15" name="図 14" descr="図形&#10;&#10;中程度の精度で自動的に生成された説明">
            <a:extLst>
              <a:ext uri="{FF2B5EF4-FFF2-40B4-BE49-F238E27FC236}">
                <a16:creationId xmlns:a16="http://schemas.microsoft.com/office/drawing/2014/main" id="{603BB237-88B9-860A-768D-588ED8789E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56049" y="6649644"/>
            <a:ext cx="1539243" cy="969266"/>
          </a:xfrm>
          <a:prstGeom prst="rect">
            <a:avLst/>
          </a:prstGeom>
        </p:spPr>
      </p:pic>
      <p:pic>
        <p:nvPicPr>
          <p:cNvPr id="19" name="図 18" descr="アイコン&#10;&#10;自動的に生成された説明">
            <a:extLst>
              <a:ext uri="{FF2B5EF4-FFF2-40B4-BE49-F238E27FC236}">
                <a16:creationId xmlns:a16="http://schemas.microsoft.com/office/drawing/2014/main" id="{13B0078A-E809-04D8-5919-5740F9F3D8C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90338" y="4484590"/>
            <a:ext cx="1536195" cy="969266"/>
          </a:xfrm>
          <a:prstGeom prst="rect">
            <a:avLst/>
          </a:prstGeom>
        </p:spPr>
      </p:pic>
      <p:pic>
        <p:nvPicPr>
          <p:cNvPr id="56" name="図 55" descr="図形&#10;&#10;中程度の精度で自動的に生成された説明">
            <a:extLst>
              <a:ext uri="{FF2B5EF4-FFF2-40B4-BE49-F238E27FC236}">
                <a16:creationId xmlns:a16="http://schemas.microsoft.com/office/drawing/2014/main" id="{503A5857-751B-7395-9D46-1C50B102E2A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44127" y="6649644"/>
            <a:ext cx="1539243" cy="969266"/>
          </a:xfrm>
          <a:prstGeom prst="rect">
            <a:avLst/>
          </a:prstGeom>
        </p:spPr>
      </p:pic>
      <p:sp>
        <p:nvSpPr>
          <p:cNvPr id="59" name="object 4">
            <a:extLst>
              <a:ext uri="{FF2B5EF4-FFF2-40B4-BE49-F238E27FC236}">
                <a16:creationId xmlns:a16="http://schemas.microsoft.com/office/drawing/2014/main" id="{DC75C51D-B113-19D9-7C15-D72DB33E9B01}"/>
              </a:ext>
            </a:extLst>
          </p:cNvPr>
          <p:cNvSpPr txBox="1"/>
          <p:nvPr/>
        </p:nvSpPr>
        <p:spPr>
          <a:xfrm>
            <a:off x="4920423" y="1747765"/>
            <a:ext cx="2191061" cy="1040668"/>
          </a:xfrm>
          <a:prstGeom prst="rect">
            <a:avLst/>
          </a:prstGeom>
        </p:spPr>
        <p:txBody>
          <a:bodyPr vert="horz" wrap="square" lIns="0" tIns="14604" rIns="0" bIns="0" rtlCol="0">
            <a:spAutoFit/>
          </a:bodyPr>
          <a:lstStyle/>
          <a:p>
            <a:pPr marR="17780" algn="ctr" defTabSz="914400">
              <a:spcBef>
                <a:spcPts val="114"/>
              </a:spcBef>
            </a:pPr>
            <a:r>
              <a:rPr kumimoji="0" lang="ja-JP" altLang="en-US" sz="2900" kern="0" spc="-150" dirty="0">
                <a:solidFill>
                  <a:srgbClr val="FFFF66"/>
                </a:solidFill>
                <a:latin typeface="UD デジタル 教科書体 NP-B" panose="02020700000000000000" pitchFamily="18" charset="-128"/>
                <a:ea typeface="UD デジタル 教科書体 NP-B" panose="02020700000000000000" pitchFamily="18" charset="-128"/>
                <a:cs typeface="A-OTF UD Shin Go Pro"/>
              </a:rPr>
              <a:t>特別価格</a:t>
            </a:r>
            <a:endParaRPr kumimoji="0" lang="en-US" altLang="ja-JP" sz="2900" kern="0" spc="-150" dirty="0">
              <a:solidFill>
                <a:srgbClr val="FFFF66"/>
              </a:solidFill>
              <a:latin typeface="UD デジタル 教科書体 NP-B" panose="02020700000000000000" pitchFamily="18" charset="-128"/>
              <a:ea typeface="UD デジタル 教科書体 NP-B" panose="02020700000000000000" pitchFamily="18" charset="-128"/>
              <a:cs typeface="A-OTF UD Shin Go Pro"/>
            </a:endParaRPr>
          </a:p>
          <a:p>
            <a:pPr marR="17780" algn="ctr" defTabSz="914400">
              <a:spcBef>
                <a:spcPts val="114"/>
              </a:spcBef>
            </a:pPr>
            <a:r>
              <a:rPr kumimoji="0" lang="ja-JP" altLang="en-US" sz="1800" kern="0" spc="-150" dirty="0">
                <a:solidFill>
                  <a:srgbClr val="FFFF66"/>
                </a:solidFill>
                <a:latin typeface="UD デジタル 教科書体 NP-B" panose="02020700000000000000" pitchFamily="18" charset="-128"/>
                <a:ea typeface="UD デジタル 教科書体 NP-B" panose="02020700000000000000" pitchFamily="18" charset="-128"/>
                <a:cs typeface="A-OTF UD Shin Go Pro"/>
              </a:rPr>
              <a:t>地方発送も</a:t>
            </a:r>
            <a:endParaRPr kumimoji="0" lang="en-US" altLang="ja-JP" sz="1800" kern="0" spc="-150" dirty="0">
              <a:solidFill>
                <a:srgbClr val="FFFF66"/>
              </a:solidFill>
              <a:latin typeface="UD デジタル 教科書体 NP-B" panose="02020700000000000000" pitchFamily="18" charset="-128"/>
              <a:ea typeface="UD デジタル 教科書体 NP-B" panose="02020700000000000000" pitchFamily="18" charset="-128"/>
              <a:cs typeface="A-OTF UD Shin Go Pro"/>
            </a:endParaRPr>
          </a:p>
          <a:p>
            <a:pPr marR="17780" algn="ctr" defTabSz="914400">
              <a:spcBef>
                <a:spcPts val="114"/>
              </a:spcBef>
            </a:pPr>
            <a:r>
              <a:rPr kumimoji="0" lang="ja-JP" altLang="en-US" sz="1800" kern="0" spc="-150" dirty="0">
                <a:solidFill>
                  <a:srgbClr val="FFFF66"/>
                </a:solidFill>
                <a:latin typeface="UD デジタル 教科書体 NP-B" panose="02020700000000000000" pitchFamily="18" charset="-128"/>
                <a:ea typeface="UD デジタル 教科書体 NP-B" panose="02020700000000000000" pitchFamily="18" charset="-128"/>
                <a:cs typeface="A-OTF UD Shin Go Pro"/>
              </a:rPr>
              <a:t>承ります！</a:t>
            </a:r>
            <a:endParaRPr kumimoji="0" lang="en-US" altLang="ja-JP" sz="1800" kern="0" spc="-150" dirty="0">
              <a:solidFill>
                <a:srgbClr val="FFFF66"/>
              </a:solidFill>
              <a:latin typeface="UD デジタル 教科書体 NP-B" panose="02020700000000000000" pitchFamily="18" charset="-128"/>
              <a:ea typeface="UD デジタル 教科書体 NP-B" panose="02020700000000000000" pitchFamily="18" charset="-128"/>
              <a:cs typeface="A-OTF UD Shin Go Pro"/>
            </a:endParaRPr>
          </a:p>
        </p:txBody>
      </p:sp>
      <p:grpSp>
        <p:nvGrpSpPr>
          <p:cNvPr id="24" name="グループ化 23">
            <a:extLst>
              <a:ext uri="{FF2B5EF4-FFF2-40B4-BE49-F238E27FC236}">
                <a16:creationId xmlns:a16="http://schemas.microsoft.com/office/drawing/2014/main" id="{E017334C-BC2F-94E2-A40A-8AB09DAA8BB3}"/>
              </a:ext>
            </a:extLst>
          </p:cNvPr>
          <p:cNvGrpSpPr/>
          <p:nvPr/>
        </p:nvGrpSpPr>
        <p:grpSpPr>
          <a:xfrm>
            <a:off x="827446" y="5459366"/>
            <a:ext cx="2994594" cy="1132012"/>
            <a:chOff x="827446" y="5459366"/>
            <a:chExt cx="2994594" cy="1132012"/>
          </a:xfrm>
        </p:grpSpPr>
        <p:sp>
          <p:nvSpPr>
            <p:cNvPr id="57" name="object 4">
              <a:extLst>
                <a:ext uri="{FF2B5EF4-FFF2-40B4-BE49-F238E27FC236}">
                  <a16:creationId xmlns:a16="http://schemas.microsoft.com/office/drawing/2014/main" id="{C0C76DA9-71B1-C732-DF44-B81DF6340986}"/>
                </a:ext>
              </a:extLst>
            </p:cNvPr>
            <p:cNvSpPr txBox="1"/>
            <p:nvPr/>
          </p:nvSpPr>
          <p:spPr>
            <a:xfrm>
              <a:off x="827446" y="5459366"/>
              <a:ext cx="1672833" cy="260968"/>
            </a:xfrm>
            <a:prstGeom prst="rect">
              <a:avLst/>
            </a:prstGeom>
          </p:spPr>
          <p:txBody>
            <a:bodyPr vert="horz" wrap="square" lIns="0" tIns="14604" rIns="0" bIns="0" rtlCol="0">
              <a:spAutoFit/>
            </a:bodyPr>
            <a:lstStyle/>
            <a:p>
              <a:pPr marR="17780" defTabSz="914400">
                <a:spcBef>
                  <a:spcPts val="114"/>
                </a:spcBef>
              </a:pPr>
              <a:r>
                <a:rPr kumimoji="0" lang="ja-JP" altLang="en-US" sz="1600" b="1" kern="0" spc="-150" dirty="0">
                  <a:latin typeface="BIZ UDPゴシック" panose="020B0400000000000000" pitchFamily="50" charset="-128"/>
                  <a:ea typeface="BIZ UDPゴシック" panose="020B0400000000000000" pitchFamily="50" charset="-128"/>
                  <a:cs typeface="A-OTF UD Shin Go Pro"/>
                </a:rPr>
                <a:t>リラックスギフト</a:t>
              </a:r>
              <a:endParaRPr kumimoji="0" lang="en-US" altLang="ja-JP" sz="1600" b="1" kern="0" spc="-150" dirty="0">
                <a:latin typeface="BIZ UDPゴシック" panose="020B0400000000000000" pitchFamily="50" charset="-128"/>
                <a:ea typeface="BIZ UDPゴシック" panose="020B0400000000000000" pitchFamily="50" charset="-128"/>
                <a:cs typeface="A-OTF UD Shin Go Pro"/>
              </a:endParaRPr>
            </a:p>
          </p:txBody>
        </p:sp>
        <p:sp>
          <p:nvSpPr>
            <p:cNvPr id="70" name="object 4">
              <a:extLst>
                <a:ext uri="{FF2B5EF4-FFF2-40B4-BE49-F238E27FC236}">
                  <a16:creationId xmlns:a16="http://schemas.microsoft.com/office/drawing/2014/main" id="{50FF121C-796E-39B0-1354-EDA13B8424B7}"/>
                </a:ext>
              </a:extLst>
            </p:cNvPr>
            <p:cNvSpPr txBox="1"/>
            <p:nvPr/>
          </p:nvSpPr>
          <p:spPr>
            <a:xfrm>
              <a:off x="2493855" y="5487034"/>
              <a:ext cx="1289515" cy="230190"/>
            </a:xfrm>
            <a:prstGeom prst="rect">
              <a:avLst/>
            </a:prstGeom>
          </p:spPr>
          <p:txBody>
            <a:bodyPr vert="horz" wrap="square" lIns="0" tIns="14604" rIns="0" bIns="0" rtlCol="0">
              <a:spAutoFit/>
            </a:bodyPr>
            <a:lstStyle/>
            <a:p>
              <a:pPr marR="17780" defTabSz="914400">
                <a:spcBef>
                  <a:spcPts val="114"/>
                </a:spcBef>
              </a:pPr>
              <a:r>
                <a:rPr kumimoji="0" lang="ja-JP" altLang="en-US"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１，５００円</a:t>
              </a:r>
              <a:r>
                <a:rPr kumimoji="0" lang="ja-JP" altLang="en-US" sz="1200" b="1" kern="0" spc="-150" dirty="0">
                  <a:solidFill>
                    <a:srgbClr val="CC0000"/>
                  </a:solidFill>
                  <a:latin typeface="BIZ UDPゴシック" panose="020B0400000000000000" pitchFamily="50" charset="-128"/>
                  <a:ea typeface="BIZ UDPゴシック" panose="020B0400000000000000" pitchFamily="50" charset="-128"/>
                  <a:cs typeface="A-OTF UD Shin Go Pro"/>
                </a:rPr>
                <a:t>（税込）</a:t>
              </a:r>
              <a:endParaRPr kumimoji="0" lang="en-US" altLang="ja-JP" sz="1200" b="1" kern="0" spc="-150" dirty="0">
                <a:solidFill>
                  <a:srgbClr val="CC0000"/>
                </a:solidFill>
                <a:latin typeface="BIZ UDPゴシック" panose="020B0400000000000000" pitchFamily="50" charset="-128"/>
                <a:ea typeface="BIZ UDPゴシック" panose="020B0400000000000000" pitchFamily="50" charset="-128"/>
                <a:cs typeface="A-OTF UD Shin Go Pro"/>
              </a:endParaRPr>
            </a:p>
          </p:txBody>
        </p:sp>
        <p:sp>
          <p:nvSpPr>
            <p:cNvPr id="71" name="object 4">
              <a:extLst>
                <a:ext uri="{FF2B5EF4-FFF2-40B4-BE49-F238E27FC236}">
                  <a16:creationId xmlns:a16="http://schemas.microsoft.com/office/drawing/2014/main" id="{5C38977F-90E7-E630-02BD-B96820C23DDE}"/>
                </a:ext>
              </a:extLst>
            </p:cNvPr>
            <p:cNvSpPr txBox="1"/>
            <p:nvPr/>
          </p:nvSpPr>
          <p:spPr>
            <a:xfrm>
              <a:off x="827446" y="5904653"/>
              <a:ext cx="2994594" cy="686725"/>
            </a:xfrm>
            <a:prstGeom prst="rect">
              <a:avLst/>
            </a:prstGeom>
          </p:spPr>
          <p:txBody>
            <a:bodyPr vert="horz" wrap="square" lIns="0" tIns="14604" rIns="0" bIns="0" rtlCol="0">
              <a:spAutoFit/>
            </a:bodyPr>
            <a:lstStyle/>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入浴剤、●●●●、●●●●、●●●●、●●●●、●●●●</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 ●●●●、●●●●、●●●●、●●●●、●●●●、●●●●、●●●</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endParaRPr kumimoji="0" lang="en-US" altLang="ja-JP" sz="1200" b="1" kern="0" spc="-150" dirty="0">
                <a:latin typeface="BIZ UDPゴシック" panose="020B0400000000000000" pitchFamily="50" charset="-128"/>
                <a:ea typeface="BIZ UDPゴシック" panose="020B0400000000000000" pitchFamily="50" charset="-128"/>
                <a:cs typeface="A-OTF UD Shin Go Pro"/>
              </a:endParaRPr>
            </a:p>
          </p:txBody>
        </p:sp>
        <p:cxnSp>
          <p:nvCxnSpPr>
            <p:cNvPr id="21" name="直線コネクタ 20">
              <a:extLst>
                <a:ext uri="{FF2B5EF4-FFF2-40B4-BE49-F238E27FC236}">
                  <a16:creationId xmlns:a16="http://schemas.microsoft.com/office/drawing/2014/main" id="{7C78044D-BC67-E1B4-AB11-D4DB757CA17C}"/>
                </a:ext>
              </a:extLst>
            </p:cNvPr>
            <p:cNvCxnSpPr>
              <a:cxnSpLocks/>
            </p:cNvCxnSpPr>
            <p:nvPr/>
          </p:nvCxnSpPr>
          <p:spPr>
            <a:xfrm>
              <a:off x="827446" y="5783891"/>
              <a:ext cx="2740158" cy="15581"/>
            </a:xfrm>
            <a:prstGeom prst="line">
              <a:avLst/>
            </a:prstGeom>
            <a:ln>
              <a:solidFill>
                <a:schemeClr val="tx1">
                  <a:lumMod val="65000"/>
                  <a:lumOff val="35000"/>
                </a:schemeClr>
              </a:solidFill>
            </a:ln>
          </p:spPr>
          <p:style>
            <a:lnRef idx="1">
              <a:schemeClr val="accent3"/>
            </a:lnRef>
            <a:fillRef idx="0">
              <a:schemeClr val="accent3"/>
            </a:fillRef>
            <a:effectRef idx="0">
              <a:schemeClr val="accent3"/>
            </a:effectRef>
            <a:fontRef idx="minor">
              <a:schemeClr val="tx1"/>
            </a:fontRef>
          </p:style>
        </p:cxnSp>
      </p:grpSp>
      <p:grpSp>
        <p:nvGrpSpPr>
          <p:cNvPr id="82" name="グループ化 81">
            <a:extLst>
              <a:ext uri="{FF2B5EF4-FFF2-40B4-BE49-F238E27FC236}">
                <a16:creationId xmlns:a16="http://schemas.microsoft.com/office/drawing/2014/main" id="{A321834A-5BFD-1480-BAB9-F855FC0955AD}"/>
              </a:ext>
            </a:extLst>
          </p:cNvPr>
          <p:cNvGrpSpPr/>
          <p:nvPr/>
        </p:nvGrpSpPr>
        <p:grpSpPr>
          <a:xfrm>
            <a:off x="4166688" y="9035010"/>
            <a:ext cx="3028339" cy="1132012"/>
            <a:chOff x="793701" y="5459366"/>
            <a:chExt cx="3028339" cy="1132012"/>
          </a:xfrm>
        </p:grpSpPr>
        <p:sp>
          <p:nvSpPr>
            <p:cNvPr id="83" name="object 4">
              <a:extLst>
                <a:ext uri="{FF2B5EF4-FFF2-40B4-BE49-F238E27FC236}">
                  <a16:creationId xmlns:a16="http://schemas.microsoft.com/office/drawing/2014/main" id="{93F59243-CB52-E013-A6B6-63EC843DB0CE}"/>
                </a:ext>
              </a:extLst>
            </p:cNvPr>
            <p:cNvSpPr txBox="1"/>
            <p:nvPr/>
          </p:nvSpPr>
          <p:spPr>
            <a:xfrm>
              <a:off x="827446" y="5459366"/>
              <a:ext cx="1672833" cy="260968"/>
            </a:xfrm>
            <a:prstGeom prst="rect">
              <a:avLst/>
            </a:prstGeom>
          </p:spPr>
          <p:txBody>
            <a:bodyPr vert="horz" wrap="square" lIns="0" tIns="14604" rIns="0" bIns="0" rtlCol="0">
              <a:spAutoFit/>
            </a:bodyPr>
            <a:lstStyle/>
            <a:p>
              <a:pPr marR="17780" defTabSz="914400">
                <a:spcBef>
                  <a:spcPts val="114"/>
                </a:spcBef>
              </a:pPr>
              <a:r>
                <a:rPr kumimoji="0" lang="ja-JP" altLang="en-US" sz="1600" b="1" kern="0" spc="-150" dirty="0">
                  <a:latin typeface="BIZ UDPゴシック" panose="020B0400000000000000" pitchFamily="50" charset="-128"/>
                  <a:ea typeface="BIZ UDPゴシック" panose="020B0400000000000000" pitchFamily="50" charset="-128"/>
                  <a:cs typeface="A-OTF UD Shin Go Pro"/>
                </a:rPr>
                <a:t>キッチンギフト</a:t>
              </a:r>
              <a:endParaRPr kumimoji="0" lang="en-US" altLang="ja-JP" sz="1600" b="1" kern="0" spc="-150" dirty="0">
                <a:latin typeface="BIZ UDPゴシック" panose="020B0400000000000000" pitchFamily="50" charset="-128"/>
                <a:ea typeface="BIZ UDPゴシック" panose="020B0400000000000000" pitchFamily="50" charset="-128"/>
                <a:cs typeface="A-OTF UD Shin Go Pro"/>
              </a:endParaRPr>
            </a:p>
          </p:txBody>
        </p:sp>
        <p:sp>
          <p:nvSpPr>
            <p:cNvPr id="84" name="object 4">
              <a:extLst>
                <a:ext uri="{FF2B5EF4-FFF2-40B4-BE49-F238E27FC236}">
                  <a16:creationId xmlns:a16="http://schemas.microsoft.com/office/drawing/2014/main" id="{4DB8E1AD-5316-2C4B-3018-1FD51EFDDE43}"/>
                </a:ext>
              </a:extLst>
            </p:cNvPr>
            <p:cNvSpPr txBox="1"/>
            <p:nvPr/>
          </p:nvSpPr>
          <p:spPr>
            <a:xfrm>
              <a:off x="2493855" y="5487034"/>
              <a:ext cx="1289515" cy="230190"/>
            </a:xfrm>
            <a:prstGeom prst="rect">
              <a:avLst/>
            </a:prstGeom>
          </p:spPr>
          <p:txBody>
            <a:bodyPr vert="horz" wrap="square" lIns="0" tIns="14604" rIns="0" bIns="0" rtlCol="0">
              <a:spAutoFit/>
            </a:bodyPr>
            <a:lstStyle/>
            <a:p>
              <a:pPr marR="17780" defTabSz="914400">
                <a:spcBef>
                  <a:spcPts val="114"/>
                </a:spcBef>
              </a:pPr>
              <a:r>
                <a:rPr kumimoji="0" lang="en-US" altLang="ja-JP"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5,000</a:t>
              </a:r>
              <a:r>
                <a:rPr kumimoji="0" lang="ja-JP" altLang="en-US"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円</a:t>
              </a:r>
              <a:r>
                <a:rPr kumimoji="0" lang="ja-JP" altLang="en-US" sz="1200" b="1" kern="0" spc="-150" dirty="0">
                  <a:solidFill>
                    <a:srgbClr val="CC0000"/>
                  </a:solidFill>
                  <a:latin typeface="BIZ UDPゴシック" panose="020B0400000000000000" pitchFamily="50" charset="-128"/>
                  <a:ea typeface="BIZ UDPゴシック" panose="020B0400000000000000" pitchFamily="50" charset="-128"/>
                  <a:cs typeface="A-OTF UD Shin Go Pro"/>
                </a:rPr>
                <a:t>（税込）</a:t>
              </a:r>
              <a:endParaRPr kumimoji="0" lang="en-US" altLang="ja-JP" sz="1200" b="1" kern="0" spc="-150" dirty="0">
                <a:solidFill>
                  <a:srgbClr val="CC0000"/>
                </a:solidFill>
                <a:latin typeface="BIZ UDPゴシック" panose="020B0400000000000000" pitchFamily="50" charset="-128"/>
                <a:ea typeface="BIZ UDPゴシック" panose="020B0400000000000000" pitchFamily="50" charset="-128"/>
                <a:cs typeface="A-OTF UD Shin Go Pro"/>
              </a:endParaRPr>
            </a:p>
          </p:txBody>
        </p:sp>
        <p:sp>
          <p:nvSpPr>
            <p:cNvPr id="85" name="object 4">
              <a:extLst>
                <a:ext uri="{FF2B5EF4-FFF2-40B4-BE49-F238E27FC236}">
                  <a16:creationId xmlns:a16="http://schemas.microsoft.com/office/drawing/2014/main" id="{034C3A39-F12C-0185-E39B-C145AAFE5D3D}"/>
                </a:ext>
              </a:extLst>
            </p:cNvPr>
            <p:cNvSpPr txBox="1"/>
            <p:nvPr/>
          </p:nvSpPr>
          <p:spPr>
            <a:xfrm>
              <a:off x="827446" y="5904653"/>
              <a:ext cx="2994594" cy="686725"/>
            </a:xfrm>
            <a:prstGeom prst="rect">
              <a:avLst/>
            </a:prstGeom>
          </p:spPr>
          <p:txBody>
            <a:bodyPr vert="horz" wrap="square" lIns="0" tIns="14604" rIns="0" bIns="0" rtlCol="0">
              <a:spAutoFit/>
            </a:bodyPr>
            <a:lstStyle/>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鍋、●●●●●●、●●●●、●●●●、●●●●、●●●●</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 ●●●●、●●●●、●●●●、●●●●、●●●●、●●●●、●●●</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endParaRPr kumimoji="0" lang="en-US" altLang="ja-JP" sz="1200" b="1" kern="0" spc="-150" dirty="0">
                <a:latin typeface="BIZ UDPゴシック" panose="020B0400000000000000" pitchFamily="50" charset="-128"/>
                <a:ea typeface="BIZ UDPゴシック" panose="020B0400000000000000" pitchFamily="50" charset="-128"/>
                <a:cs typeface="A-OTF UD Shin Go Pro"/>
              </a:endParaRPr>
            </a:p>
          </p:txBody>
        </p:sp>
        <p:cxnSp>
          <p:nvCxnSpPr>
            <p:cNvPr id="86" name="直線コネクタ 85">
              <a:extLst>
                <a:ext uri="{FF2B5EF4-FFF2-40B4-BE49-F238E27FC236}">
                  <a16:creationId xmlns:a16="http://schemas.microsoft.com/office/drawing/2014/main" id="{C93CD115-9BFA-CEB2-2697-23D9F05C4EAC}"/>
                </a:ext>
              </a:extLst>
            </p:cNvPr>
            <p:cNvCxnSpPr>
              <a:cxnSpLocks/>
            </p:cNvCxnSpPr>
            <p:nvPr/>
          </p:nvCxnSpPr>
          <p:spPr>
            <a:xfrm>
              <a:off x="793701" y="5780306"/>
              <a:ext cx="2773903" cy="19166"/>
            </a:xfrm>
            <a:prstGeom prst="line">
              <a:avLst/>
            </a:prstGeom>
            <a:ln>
              <a:solidFill>
                <a:schemeClr val="tx1">
                  <a:lumMod val="65000"/>
                  <a:lumOff val="35000"/>
                </a:schemeClr>
              </a:solidFill>
            </a:ln>
          </p:spPr>
          <p:style>
            <a:lnRef idx="1">
              <a:schemeClr val="accent3"/>
            </a:lnRef>
            <a:fillRef idx="0">
              <a:schemeClr val="accent3"/>
            </a:fillRef>
            <a:effectRef idx="0">
              <a:schemeClr val="accent3"/>
            </a:effectRef>
            <a:fontRef idx="minor">
              <a:schemeClr val="tx1"/>
            </a:fontRef>
          </p:style>
        </p:cxnSp>
      </p:grpSp>
      <p:grpSp>
        <p:nvGrpSpPr>
          <p:cNvPr id="87" name="グループ化 86">
            <a:extLst>
              <a:ext uri="{FF2B5EF4-FFF2-40B4-BE49-F238E27FC236}">
                <a16:creationId xmlns:a16="http://schemas.microsoft.com/office/drawing/2014/main" id="{FA069B24-C7AA-8DA9-713A-373DD3460038}"/>
              </a:ext>
            </a:extLst>
          </p:cNvPr>
          <p:cNvGrpSpPr/>
          <p:nvPr/>
        </p:nvGrpSpPr>
        <p:grpSpPr>
          <a:xfrm>
            <a:off x="4203046" y="5489744"/>
            <a:ext cx="2994594" cy="1132012"/>
            <a:chOff x="827446" y="5459366"/>
            <a:chExt cx="2994594" cy="1132012"/>
          </a:xfrm>
        </p:grpSpPr>
        <p:sp>
          <p:nvSpPr>
            <p:cNvPr id="88" name="object 4">
              <a:extLst>
                <a:ext uri="{FF2B5EF4-FFF2-40B4-BE49-F238E27FC236}">
                  <a16:creationId xmlns:a16="http://schemas.microsoft.com/office/drawing/2014/main" id="{7F8D45A6-7649-056B-F664-EFF5A8210A61}"/>
                </a:ext>
              </a:extLst>
            </p:cNvPr>
            <p:cNvSpPr txBox="1"/>
            <p:nvPr/>
          </p:nvSpPr>
          <p:spPr>
            <a:xfrm>
              <a:off x="827446" y="5459366"/>
              <a:ext cx="1672833" cy="260968"/>
            </a:xfrm>
            <a:prstGeom prst="rect">
              <a:avLst/>
            </a:prstGeom>
          </p:spPr>
          <p:txBody>
            <a:bodyPr vert="horz" wrap="square" lIns="0" tIns="14604" rIns="0" bIns="0" rtlCol="0">
              <a:spAutoFit/>
            </a:bodyPr>
            <a:lstStyle/>
            <a:p>
              <a:pPr marR="17780" defTabSz="914400">
                <a:spcBef>
                  <a:spcPts val="114"/>
                </a:spcBef>
              </a:pPr>
              <a:r>
                <a:rPr kumimoji="0" lang="ja-JP" altLang="en-US" sz="1600" b="1" kern="0" spc="-150" dirty="0">
                  <a:latin typeface="BIZ UDPゴシック" panose="020B0400000000000000" pitchFamily="50" charset="-128"/>
                  <a:ea typeface="BIZ UDPゴシック" panose="020B0400000000000000" pitchFamily="50" charset="-128"/>
                  <a:cs typeface="A-OTF UD Shin Go Pro"/>
                </a:rPr>
                <a:t>身だしなみギフト</a:t>
              </a:r>
              <a:endParaRPr kumimoji="0" lang="en-US" altLang="ja-JP" sz="1600" b="1" kern="0" spc="-150" dirty="0">
                <a:latin typeface="BIZ UDPゴシック" panose="020B0400000000000000" pitchFamily="50" charset="-128"/>
                <a:ea typeface="BIZ UDPゴシック" panose="020B0400000000000000" pitchFamily="50" charset="-128"/>
                <a:cs typeface="A-OTF UD Shin Go Pro"/>
              </a:endParaRPr>
            </a:p>
          </p:txBody>
        </p:sp>
        <p:sp>
          <p:nvSpPr>
            <p:cNvPr id="89" name="object 4">
              <a:extLst>
                <a:ext uri="{FF2B5EF4-FFF2-40B4-BE49-F238E27FC236}">
                  <a16:creationId xmlns:a16="http://schemas.microsoft.com/office/drawing/2014/main" id="{2FA1CE85-8D2D-C7A4-1E1D-A7287AC7ACFD}"/>
                </a:ext>
              </a:extLst>
            </p:cNvPr>
            <p:cNvSpPr txBox="1"/>
            <p:nvPr/>
          </p:nvSpPr>
          <p:spPr>
            <a:xfrm>
              <a:off x="2493855" y="5487034"/>
              <a:ext cx="1289515" cy="230190"/>
            </a:xfrm>
            <a:prstGeom prst="rect">
              <a:avLst/>
            </a:prstGeom>
          </p:spPr>
          <p:txBody>
            <a:bodyPr vert="horz" wrap="square" lIns="0" tIns="14604" rIns="0" bIns="0" rtlCol="0">
              <a:spAutoFit/>
            </a:bodyPr>
            <a:lstStyle/>
            <a:p>
              <a:pPr marR="17780" defTabSz="914400">
                <a:spcBef>
                  <a:spcPts val="114"/>
                </a:spcBef>
              </a:pPr>
              <a:r>
                <a:rPr kumimoji="0" lang="en-US" altLang="ja-JP"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2,000</a:t>
              </a:r>
              <a:r>
                <a:rPr kumimoji="0" lang="ja-JP" altLang="en-US"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円</a:t>
              </a:r>
              <a:r>
                <a:rPr kumimoji="0" lang="ja-JP" altLang="en-US" sz="1200" b="1" kern="0" spc="-150" dirty="0">
                  <a:solidFill>
                    <a:srgbClr val="CC0000"/>
                  </a:solidFill>
                  <a:latin typeface="BIZ UDPゴシック" panose="020B0400000000000000" pitchFamily="50" charset="-128"/>
                  <a:ea typeface="BIZ UDPゴシック" panose="020B0400000000000000" pitchFamily="50" charset="-128"/>
                  <a:cs typeface="A-OTF UD Shin Go Pro"/>
                </a:rPr>
                <a:t>（税込）</a:t>
              </a:r>
              <a:endParaRPr kumimoji="0" lang="en-US" altLang="ja-JP" sz="1200" b="1" kern="0" spc="-150" dirty="0">
                <a:solidFill>
                  <a:srgbClr val="CC0000"/>
                </a:solidFill>
                <a:latin typeface="BIZ UDPゴシック" panose="020B0400000000000000" pitchFamily="50" charset="-128"/>
                <a:ea typeface="BIZ UDPゴシック" panose="020B0400000000000000" pitchFamily="50" charset="-128"/>
                <a:cs typeface="A-OTF UD Shin Go Pro"/>
              </a:endParaRPr>
            </a:p>
          </p:txBody>
        </p:sp>
        <p:sp>
          <p:nvSpPr>
            <p:cNvPr id="90" name="object 4">
              <a:extLst>
                <a:ext uri="{FF2B5EF4-FFF2-40B4-BE49-F238E27FC236}">
                  <a16:creationId xmlns:a16="http://schemas.microsoft.com/office/drawing/2014/main" id="{60BB61CA-7170-2C71-FC9A-C69443CE023A}"/>
                </a:ext>
              </a:extLst>
            </p:cNvPr>
            <p:cNvSpPr txBox="1"/>
            <p:nvPr/>
          </p:nvSpPr>
          <p:spPr>
            <a:xfrm>
              <a:off x="827446" y="5904653"/>
              <a:ext cx="2994594" cy="686725"/>
            </a:xfrm>
            <a:prstGeom prst="rect">
              <a:avLst/>
            </a:prstGeom>
          </p:spPr>
          <p:txBody>
            <a:bodyPr vert="horz" wrap="square" lIns="0" tIns="14604" rIns="0" bIns="0" rtlCol="0">
              <a:spAutoFit/>
            </a:bodyPr>
            <a:lstStyle/>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オーガニックタオル、●●●、●●●●、●●●●、●●●●</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 ●●●●、●●●●、●●●●、●●●●、●●●●、●●●●、●●●</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endParaRPr kumimoji="0" lang="en-US" altLang="ja-JP" sz="1200" b="1" kern="0" spc="-150" dirty="0">
                <a:latin typeface="BIZ UDPゴシック" panose="020B0400000000000000" pitchFamily="50" charset="-128"/>
                <a:ea typeface="BIZ UDPゴシック" panose="020B0400000000000000" pitchFamily="50" charset="-128"/>
                <a:cs typeface="A-OTF UD Shin Go Pro"/>
              </a:endParaRPr>
            </a:p>
          </p:txBody>
        </p:sp>
        <p:cxnSp>
          <p:nvCxnSpPr>
            <p:cNvPr id="91" name="直線コネクタ 90">
              <a:extLst>
                <a:ext uri="{FF2B5EF4-FFF2-40B4-BE49-F238E27FC236}">
                  <a16:creationId xmlns:a16="http://schemas.microsoft.com/office/drawing/2014/main" id="{AC983F17-1053-97D0-CDB1-FA9D00DD50C1}"/>
                </a:ext>
              </a:extLst>
            </p:cNvPr>
            <p:cNvCxnSpPr>
              <a:cxnSpLocks/>
            </p:cNvCxnSpPr>
            <p:nvPr/>
          </p:nvCxnSpPr>
          <p:spPr>
            <a:xfrm>
              <a:off x="827446" y="5783891"/>
              <a:ext cx="2740158" cy="15581"/>
            </a:xfrm>
            <a:prstGeom prst="line">
              <a:avLst/>
            </a:prstGeom>
            <a:ln>
              <a:solidFill>
                <a:schemeClr val="tx1">
                  <a:lumMod val="65000"/>
                  <a:lumOff val="35000"/>
                </a:schemeClr>
              </a:solidFill>
            </a:ln>
          </p:spPr>
          <p:style>
            <a:lnRef idx="1">
              <a:schemeClr val="accent3"/>
            </a:lnRef>
            <a:fillRef idx="0">
              <a:schemeClr val="accent3"/>
            </a:fillRef>
            <a:effectRef idx="0">
              <a:schemeClr val="accent3"/>
            </a:effectRef>
            <a:fontRef idx="minor">
              <a:schemeClr val="tx1"/>
            </a:fontRef>
          </p:style>
        </p:cxnSp>
      </p:grpSp>
      <p:grpSp>
        <p:nvGrpSpPr>
          <p:cNvPr id="92" name="グループ化 91">
            <a:extLst>
              <a:ext uri="{FF2B5EF4-FFF2-40B4-BE49-F238E27FC236}">
                <a16:creationId xmlns:a16="http://schemas.microsoft.com/office/drawing/2014/main" id="{7C185308-AF3D-270D-65D0-20ED98015383}"/>
              </a:ext>
            </a:extLst>
          </p:cNvPr>
          <p:cNvGrpSpPr/>
          <p:nvPr/>
        </p:nvGrpSpPr>
        <p:grpSpPr>
          <a:xfrm>
            <a:off x="827446" y="9032300"/>
            <a:ext cx="2994594" cy="1132012"/>
            <a:chOff x="827446" y="5459366"/>
            <a:chExt cx="2994594" cy="1132012"/>
          </a:xfrm>
        </p:grpSpPr>
        <p:sp>
          <p:nvSpPr>
            <p:cNvPr id="93" name="object 4">
              <a:extLst>
                <a:ext uri="{FF2B5EF4-FFF2-40B4-BE49-F238E27FC236}">
                  <a16:creationId xmlns:a16="http://schemas.microsoft.com/office/drawing/2014/main" id="{CD2DE1A2-32EA-F521-4079-3FCC46AAAC14}"/>
                </a:ext>
              </a:extLst>
            </p:cNvPr>
            <p:cNvSpPr txBox="1"/>
            <p:nvPr/>
          </p:nvSpPr>
          <p:spPr>
            <a:xfrm>
              <a:off x="827446" y="5459366"/>
              <a:ext cx="1672833" cy="260968"/>
            </a:xfrm>
            <a:prstGeom prst="rect">
              <a:avLst/>
            </a:prstGeom>
          </p:spPr>
          <p:txBody>
            <a:bodyPr vert="horz" wrap="square" lIns="0" tIns="14604" rIns="0" bIns="0" rtlCol="0">
              <a:spAutoFit/>
            </a:bodyPr>
            <a:lstStyle/>
            <a:p>
              <a:pPr marR="17780" defTabSz="914400">
                <a:spcBef>
                  <a:spcPts val="114"/>
                </a:spcBef>
              </a:pPr>
              <a:r>
                <a:rPr kumimoji="0" lang="ja-JP" altLang="en-US" sz="1600" b="1" kern="0" spc="-150" dirty="0">
                  <a:latin typeface="BIZ UDPゴシック" panose="020B0400000000000000" pitchFamily="50" charset="-128"/>
                  <a:ea typeface="BIZ UDPゴシック" panose="020B0400000000000000" pitchFamily="50" charset="-128"/>
                  <a:cs typeface="A-OTF UD Shin Go Pro"/>
                </a:rPr>
                <a:t>ペアギフト</a:t>
              </a:r>
              <a:endParaRPr kumimoji="0" lang="en-US" altLang="ja-JP" sz="1600" b="1" kern="0" spc="-150" dirty="0">
                <a:latin typeface="BIZ UDPゴシック" panose="020B0400000000000000" pitchFamily="50" charset="-128"/>
                <a:ea typeface="BIZ UDPゴシック" panose="020B0400000000000000" pitchFamily="50" charset="-128"/>
                <a:cs typeface="A-OTF UD Shin Go Pro"/>
              </a:endParaRPr>
            </a:p>
          </p:txBody>
        </p:sp>
        <p:sp>
          <p:nvSpPr>
            <p:cNvPr id="94" name="object 4">
              <a:extLst>
                <a:ext uri="{FF2B5EF4-FFF2-40B4-BE49-F238E27FC236}">
                  <a16:creationId xmlns:a16="http://schemas.microsoft.com/office/drawing/2014/main" id="{F5A222B8-FEB3-1610-71D0-14280E64D6D9}"/>
                </a:ext>
              </a:extLst>
            </p:cNvPr>
            <p:cNvSpPr txBox="1"/>
            <p:nvPr/>
          </p:nvSpPr>
          <p:spPr>
            <a:xfrm>
              <a:off x="2493855" y="5487034"/>
              <a:ext cx="1289515" cy="230190"/>
            </a:xfrm>
            <a:prstGeom prst="rect">
              <a:avLst/>
            </a:prstGeom>
          </p:spPr>
          <p:txBody>
            <a:bodyPr vert="horz" wrap="square" lIns="0" tIns="14604" rIns="0" bIns="0" rtlCol="0">
              <a:spAutoFit/>
            </a:bodyPr>
            <a:lstStyle/>
            <a:p>
              <a:pPr marR="17780" defTabSz="914400">
                <a:spcBef>
                  <a:spcPts val="114"/>
                </a:spcBef>
              </a:pPr>
              <a:r>
                <a:rPr kumimoji="0" lang="en-US" altLang="ja-JP"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3,000</a:t>
              </a:r>
              <a:r>
                <a:rPr kumimoji="0" lang="ja-JP" altLang="en-US" sz="1400" b="1" kern="0" spc="-150" dirty="0">
                  <a:solidFill>
                    <a:srgbClr val="CC0000"/>
                  </a:solidFill>
                  <a:latin typeface="BIZ UDPゴシック" panose="020B0400000000000000" pitchFamily="50" charset="-128"/>
                  <a:ea typeface="BIZ UDPゴシック" panose="020B0400000000000000" pitchFamily="50" charset="-128"/>
                  <a:cs typeface="A-OTF UD Shin Go Pro"/>
                </a:rPr>
                <a:t>円</a:t>
              </a:r>
              <a:r>
                <a:rPr kumimoji="0" lang="ja-JP" altLang="en-US" sz="1200" b="1" kern="0" spc="-150" dirty="0">
                  <a:solidFill>
                    <a:srgbClr val="CC0000"/>
                  </a:solidFill>
                  <a:latin typeface="BIZ UDPゴシック" panose="020B0400000000000000" pitchFamily="50" charset="-128"/>
                  <a:ea typeface="BIZ UDPゴシック" panose="020B0400000000000000" pitchFamily="50" charset="-128"/>
                  <a:cs typeface="A-OTF UD Shin Go Pro"/>
                </a:rPr>
                <a:t>（税込）</a:t>
              </a:r>
              <a:endParaRPr kumimoji="0" lang="en-US" altLang="ja-JP" sz="1200" b="1" kern="0" spc="-150" dirty="0">
                <a:solidFill>
                  <a:srgbClr val="CC0000"/>
                </a:solidFill>
                <a:latin typeface="BIZ UDPゴシック" panose="020B0400000000000000" pitchFamily="50" charset="-128"/>
                <a:ea typeface="BIZ UDPゴシック" panose="020B0400000000000000" pitchFamily="50" charset="-128"/>
                <a:cs typeface="A-OTF UD Shin Go Pro"/>
              </a:endParaRPr>
            </a:p>
          </p:txBody>
        </p:sp>
        <p:sp>
          <p:nvSpPr>
            <p:cNvPr id="95" name="object 4">
              <a:extLst>
                <a:ext uri="{FF2B5EF4-FFF2-40B4-BE49-F238E27FC236}">
                  <a16:creationId xmlns:a16="http://schemas.microsoft.com/office/drawing/2014/main" id="{99EC3445-9932-B09D-5170-2ED7ECCF8F32}"/>
                </a:ext>
              </a:extLst>
            </p:cNvPr>
            <p:cNvSpPr txBox="1"/>
            <p:nvPr/>
          </p:nvSpPr>
          <p:spPr>
            <a:xfrm>
              <a:off x="827446" y="5904653"/>
              <a:ext cx="2994594" cy="686725"/>
            </a:xfrm>
            <a:prstGeom prst="rect">
              <a:avLst/>
            </a:prstGeom>
          </p:spPr>
          <p:txBody>
            <a:bodyPr vert="horz" wrap="square" lIns="0" tIns="14604" rIns="0" bIns="0" rtlCol="0">
              <a:spAutoFit/>
            </a:bodyPr>
            <a:lstStyle/>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マグカップ、●●、●●●●、●●●●、●●●●、●●●●</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r>
                <a:rPr kumimoji="0" lang="ja-JP" altLang="en-US" sz="1000" b="1" kern="0" spc="-150" dirty="0">
                  <a:latin typeface="BIZ UDPゴシック" panose="020B0400000000000000" pitchFamily="50" charset="-128"/>
                  <a:ea typeface="BIZ UDPゴシック" panose="020B0400000000000000" pitchFamily="50" charset="-128"/>
                  <a:cs typeface="A-OTF UD Shin Go Pro"/>
                </a:rPr>
                <a:t>●●●●、●●●●、●●●●、●●●●、●●● ●●●●、●●●●、●●●●、●●●●、●●●●、●●●●、●●●</a:t>
              </a:r>
              <a:endParaRPr kumimoji="0" lang="en-US" altLang="ja-JP" sz="1000" b="1" kern="0" spc="-150" dirty="0">
                <a:latin typeface="BIZ UDPゴシック" panose="020B0400000000000000" pitchFamily="50" charset="-128"/>
                <a:ea typeface="BIZ UDPゴシック" panose="020B0400000000000000" pitchFamily="50" charset="-128"/>
                <a:cs typeface="A-OTF UD Shin Go Pro"/>
              </a:endParaRPr>
            </a:p>
            <a:p>
              <a:pPr marR="17780" defTabSz="914400">
                <a:spcBef>
                  <a:spcPts val="114"/>
                </a:spcBef>
              </a:pPr>
              <a:endParaRPr kumimoji="0" lang="en-US" altLang="ja-JP" sz="1200" b="1" kern="0" spc="-150" dirty="0">
                <a:latin typeface="BIZ UDPゴシック" panose="020B0400000000000000" pitchFamily="50" charset="-128"/>
                <a:ea typeface="BIZ UDPゴシック" panose="020B0400000000000000" pitchFamily="50" charset="-128"/>
                <a:cs typeface="A-OTF UD Shin Go Pro"/>
              </a:endParaRPr>
            </a:p>
          </p:txBody>
        </p:sp>
        <p:cxnSp>
          <p:nvCxnSpPr>
            <p:cNvPr id="96" name="直線コネクタ 95">
              <a:extLst>
                <a:ext uri="{FF2B5EF4-FFF2-40B4-BE49-F238E27FC236}">
                  <a16:creationId xmlns:a16="http://schemas.microsoft.com/office/drawing/2014/main" id="{91AC3BA2-6571-B770-7173-EC8DF564FCDF}"/>
                </a:ext>
              </a:extLst>
            </p:cNvPr>
            <p:cNvCxnSpPr>
              <a:cxnSpLocks/>
            </p:cNvCxnSpPr>
            <p:nvPr/>
          </p:nvCxnSpPr>
          <p:spPr>
            <a:xfrm>
              <a:off x="827446" y="5783891"/>
              <a:ext cx="2740158" cy="15581"/>
            </a:xfrm>
            <a:prstGeom prst="line">
              <a:avLst/>
            </a:prstGeom>
            <a:ln>
              <a:solidFill>
                <a:schemeClr val="tx1">
                  <a:lumMod val="65000"/>
                  <a:lumOff val="35000"/>
                </a:schemeClr>
              </a:solidFill>
            </a:ln>
          </p:spPr>
          <p:style>
            <a:lnRef idx="1">
              <a:schemeClr val="accent3"/>
            </a:lnRef>
            <a:fillRef idx="0">
              <a:schemeClr val="accent3"/>
            </a:fillRef>
            <a:effectRef idx="0">
              <a:schemeClr val="accent3"/>
            </a:effectRef>
            <a:fontRef idx="minor">
              <a:schemeClr val="tx1"/>
            </a:fontRef>
          </p:style>
        </p:cxnSp>
      </p:grpSp>
      <p:sp>
        <p:nvSpPr>
          <p:cNvPr id="97" name="object 4">
            <a:extLst>
              <a:ext uri="{FF2B5EF4-FFF2-40B4-BE49-F238E27FC236}">
                <a16:creationId xmlns:a16="http://schemas.microsoft.com/office/drawing/2014/main" id="{D9171C26-E287-9A39-DDE8-54504E190A02}"/>
              </a:ext>
            </a:extLst>
          </p:cNvPr>
          <p:cNvSpPr txBox="1"/>
          <p:nvPr/>
        </p:nvSpPr>
        <p:spPr>
          <a:xfrm>
            <a:off x="2231318" y="6868748"/>
            <a:ext cx="1656469" cy="427680"/>
          </a:xfrm>
          <a:prstGeom prst="rect">
            <a:avLst/>
          </a:prstGeom>
        </p:spPr>
        <p:txBody>
          <a:bodyPr vert="horz" wrap="square" lIns="0" tIns="14604" rIns="0" bIns="0" rtlCol="0">
            <a:spAutoFit/>
          </a:bodyPr>
          <a:lstStyle/>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新生活をはじめた</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お二人へ</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p:txBody>
      </p:sp>
      <p:sp>
        <p:nvSpPr>
          <p:cNvPr id="98" name="object 4">
            <a:extLst>
              <a:ext uri="{FF2B5EF4-FFF2-40B4-BE49-F238E27FC236}">
                <a16:creationId xmlns:a16="http://schemas.microsoft.com/office/drawing/2014/main" id="{9ACE11AF-0086-9E46-627B-0DF26211D18E}"/>
              </a:ext>
            </a:extLst>
          </p:cNvPr>
          <p:cNvSpPr txBox="1"/>
          <p:nvPr/>
        </p:nvSpPr>
        <p:spPr>
          <a:xfrm>
            <a:off x="6093830" y="4777726"/>
            <a:ext cx="1358856" cy="427680"/>
          </a:xfrm>
          <a:prstGeom prst="rect">
            <a:avLst/>
          </a:prstGeom>
        </p:spPr>
        <p:txBody>
          <a:bodyPr vert="horz" wrap="square" lIns="0" tIns="14604" rIns="0" bIns="0" rtlCol="0">
            <a:spAutoFit/>
          </a:bodyPr>
          <a:lstStyle/>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男性にも</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おすすめ</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p:txBody>
      </p:sp>
      <p:sp>
        <p:nvSpPr>
          <p:cNvPr id="99" name="object 4">
            <a:extLst>
              <a:ext uri="{FF2B5EF4-FFF2-40B4-BE49-F238E27FC236}">
                <a16:creationId xmlns:a16="http://schemas.microsoft.com/office/drawing/2014/main" id="{D57A8B4C-3F72-3FF2-F055-57424D5E2010}"/>
              </a:ext>
            </a:extLst>
          </p:cNvPr>
          <p:cNvSpPr txBox="1"/>
          <p:nvPr/>
        </p:nvSpPr>
        <p:spPr>
          <a:xfrm>
            <a:off x="398329" y="3219928"/>
            <a:ext cx="1656469" cy="427680"/>
          </a:xfrm>
          <a:prstGeom prst="rect">
            <a:avLst/>
          </a:prstGeom>
        </p:spPr>
        <p:txBody>
          <a:bodyPr vert="horz" wrap="square" lIns="0" tIns="14604" rIns="0" bIns="0" rtlCol="0">
            <a:spAutoFit/>
          </a:bodyPr>
          <a:lstStyle/>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お風呂時間を</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もっと楽しく！</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p:txBody>
      </p:sp>
      <p:sp>
        <p:nvSpPr>
          <p:cNvPr id="100" name="object 4">
            <a:extLst>
              <a:ext uri="{FF2B5EF4-FFF2-40B4-BE49-F238E27FC236}">
                <a16:creationId xmlns:a16="http://schemas.microsoft.com/office/drawing/2014/main" id="{66C7E071-24B9-D63B-2808-F34BBCE1EB91}"/>
              </a:ext>
            </a:extLst>
          </p:cNvPr>
          <p:cNvSpPr txBox="1"/>
          <p:nvPr/>
        </p:nvSpPr>
        <p:spPr>
          <a:xfrm>
            <a:off x="5990338" y="6928305"/>
            <a:ext cx="1656469" cy="214801"/>
          </a:xfrm>
          <a:prstGeom prst="rect">
            <a:avLst/>
          </a:prstGeom>
        </p:spPr>
        <p:txBody>
          <a:bodyPr vert="horz" wrap="square" lIns="0" tIns="14604" rIns="0" bIns="0" rtlCol="0">
            <a:spAutoFit/>
          </a:bodyPr>
          <a:lstStyle/>
          <a:p>
            <a:pPr marR="17780" algn="ctr" defTabSz="914400">
              <a:spcBef>
                <a:spcPts val="114"/>
              </a:spcBef>
            </a:pPr>
            <a:r>
              <a:rPr kumimoji="0" lang="ja-JP" altLang="en-US" sz="1300" b="1" kern="0" spc="-150" dirty="0">
                <a:solidFill>
                  <a:schemeClr val="bg1"/>
                </a:solidFill>
                <a:latin typeface="BIZ UDPゴシック" panose="020B0400000000000000" pitchFamily="50" charset="-128"/>
                <a:ea typeface="BIZ UDPゴシック" panose="020B0400000000000000" pitchFamily="50" charset="-128"/>
                <a:cs typeface="A-OTF UD Shin Go Pro"/>
              </a:rPr>
              <a:t>スタッフ一押し！</a:t>
            </a:r>
            <a:endParaRPr kumimoji="0" lang="en-US" altLang="ja-JP" sz="1300" b="1" kern="0" spc="-150" dirty="0">
              <a:solidFill>
                <a:schemeClr val="bg1"/>
              </a:solidFill>
              <a:latin typeface="BIZ UDPゴシック" panose="020B0400000000000000" pitchFamily="50" charset="-128"/>
              <a:ea typeface="BIZ UDPゴシック" panose="020B0400000000000000" pitchFamily="50" charset="-128"/>
              <a:cs typeface="A-OTF UD Shin Go 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495</Words>
  <Application>Microsoft Office PowerPoint</Application>
  <PresentationFormat>ユーザー設定</PresentationFormat>
  <Paragraphs>46</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HG丸ｺﾞｼｯｸM-PRO</vt:lpstr>
      <vt:lpstr>UD デジタル 教科書体 NP-B</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2022-07-05T05:21:18Z</dcterms:modified>
</cp:coreProperties>
</file>