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0"/>
    <a:srgbClr val="A50021"/>
    <a:srgbClr val="CC0000"/>
    <a:srgbClr val="FFDA3B"/>
    <a:srgbClr val="663300"/>
    <a:srgbClr val="FFFF66"/>
    <a:srgbClr val="00009A"/>
    <a:srgbClr val="FFFEFC"/>
    <a:srgbClr val="4B206E"/>
    <a:srgbClr val="4D0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カーテン が含まれている画像&#10;&#10;自動的に生成された説明">
            <a:extLst>
              <a:ext uri="{FF2B5EF4-FFF2-40B4-BE49-F238E27FC236}">
                <a16:creationId xmlns:a16="http://schemas.microsoft.com/office/drawing/2014/main" id="{4493CF80-E9F5-3D04-5E89-DD0EE8F64A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4"/>
            <a:ext cx="7775575" cy="1090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 descr="カーテン が含まれている画像&#10;&#10;自動的に生成された説明">
            <a:extLst>
              <a:ext uri="{FF2B5EF4-FFF2-40B4-BE49-F238E27FC236}">
                <a16:creationId xmlns:a16="http://schemas.microsoft.com/office/drawing/2014/main" id="{3C146687-D313-D3BB-46E4-16F6E12DF0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4"/>
            <a:ext cx="7775575" cy="1090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770851" y="6908360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bject 4">
            <a:extLst>
              <a:ext uri="{FF2B5EF4-FFF2-40B4-BE49-F238E27FC236}">
                <a16:creationId xmlns:a16="http://schemas.microsoft.com/office/drawing/2014/main" id="{846622DF-F2AD-457F-B077-4A1261D67DC3}"/>
              </a:ext>
            </a:extLst>
          </p:cNvPr>
          <p:cNvSpPr txBox="1"/>
          <p:nvPr/>
        </p:nvSpPr>
        <p:spPr>
          <a:xfrm>
            <a:off x="550599" y="6921258"/>
            <a:ext cx="6883264" cy="10808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2400" b="1" kern="0" spc="-300" dirty="0">
                <a:latin typeface="游明朝" panose="02020400000000000000" pitchFamily="18" charset="-128"/>
                <a:ea typeface="游明朝" panose="02020400000000000000" pitchFamily="18" charset="-128"/>
                <a:cs typeface="A-OTF UD Shin Go Pro"/>
              </a:rPr>
              <a:t>今年も和菓子の明日来では</a:t>
            </a:r>
            <a:endParaRPr kumimoji="0" lang="en-US" altLang="ja-JP" sz="2400" b="1" kern="0" spc="-300" dirty="0">
              <a:latin typeface="游明朝" panose="02020400000000000000" pitchFamily="18" charset="-128"/>
              <a:ea typeface="游明朝" panose="02020400000000000000" pitchFamily="18" charset="-128"/>
              <a:cs typeface="A-OTF UD Shin Go Pro"/>
            </a:endParaRPr>
          </a:p>
          <a:p>
            <a:pPr marR="17780" algn="ctr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2400" b="1" kern="0" spc="-300" dirty="0">
                <a:latin typeface="游明朝" panose="02020400000000000000" pitchFamily="18" charset="-128"/>
                <a:ea typeface="游明朝" panose="02020400000000000000" pitchFamily="18" charset="-128"/>
                <a:cs typeface="A-OTF UD Shin Go Pro"/>
              </a:rPr>
              <a:t>この時期にぴったりのギフトセットをご用意しております。</a:t>
            </a:r>
            <a:endParaRPr kumimoji="0" lang="en-US" altLang="ja-JP" sz="2400" b="1" kern="0" spc="-300" dirty="0">
              <a:latin typeface="游明朝" panose="02020400000000000000" pitchFamily="18" charset="-128"/>
              <a:ea typeface="游明朝" panose="02020400000000000000" pitchFamily="18" charset="-128"/>
              <a:cs typeface="A-OTF UD Shin Go Pro"/>
            </a:endParaRPr>
          </a:p>
        </p:txBody>
      </p:sp>
      <p:pic>
        <p:nvPicPr>
          <p:cNvPr id="3" name="図 2" descr="図形&#10;&#10;自動的に生成された説明">
            <a:extLst>
              <a:ext uri="{FF2B5EF4-FFF2-40B4-BE49-F238E27FC236}">
                <a16:creationId xmlns:a16="http://schemas.microsoft.com/office/drawing/2014/main" id="{63F0426B-1EAD-A74F-4343-9DDC4A658A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85" y="573921"/>
            <a:ext cx="2090932" cy="1947676"/>
          </a:xfrm>
          <a:prstGeom prst="rect">
            <a:avLst/>
          </a:prstGeom>
        </p:spPr>
      </p:pic>
      <p:pic>
        <p:nvPicPr>
          <p:cNvPr id="5" name="図 4" descr="挿絵, ランプ が含まれている画像&#10;&#10;自動的に生成された説明">
            <a:extLst>
              <a:ext uri="{FF2B5EF4-FFF2-40B4-BE49-F238E27FC236}">
                <a16:creationId xmlns:a16="http://schemas.microsoft.com/office/drawing/2014/main" id="{66DAD5D6-A303-A73F-A970-ABBDD8BBA3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21" y="3034613"/>
            <a:ext cx="5684532" cy="1456947"/>
          </a:xfrm>
          <a:prstGeom prst="rect">
            <a:avLst/>
          </a:prstGeom>
        </p:spPr>
      </p:pic>
      <p:pic>
        <p:nvPicPr>
          <p:cNvPr id="7" name="図 6" descr="アイコン&#10;&#10;自動的に生成された説明">
            <a:extLst>
              <a:ext uri="{FF2B5EF4-FFF2-40B4-BE49-F238E27FC236}">
                <a16:creationId xmlns:a16="http://schemas.microsoft.com/office/drawing/2014/main" id="{01DF1676-D4ED-C07C-5588-B5DA5283D6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216" y="5851984"/>
            <a:ext cx="2231141" cy="838202"/>
          </a:xfrm>
          <a:prstGeom prst="rect">
            <a:avLst/>
          </a:prstGeom>
        </p:spPr>
      </p:pic>
      <p:pic>
        <p:nvPicPr>
          <p:cNvPr id="44" name="図 43" descr="図形&#10;&#10;自動的に生成された説明">
            <a:extLst>
              <a:ext uri="{FF2B5EF4-FFF2-40B4-BE49-F238E27FC236}">
                <a16:creationId xmlns:a16="http://schemas.microsoft.com/office/drawing/2014/main" id="{ED990229-12C4-24FC-E2C4-3D13C4113E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426" y="596150"/>
            <a:ext cx="2090932" cy="1947676"/>
          </a:xfrm>
          <a:prstGeom prst="rect">
            <a:avLst/>
          </a:prstGeom>
        </p:spPr>
      </p:pic>
      <p:pic>
        <p:nvPicPr>
          <p:cNvPr id="45" name="図 44" descr="図形&#10;&#10;自動的に生成された説明">
            <a:extLst>
              <a:ext uri="{FF2B5EF4-FFF2-40B4-BE49-F238E27FC236}">
                <a16:creationId xmlns:a16="http://schemas.microsoft.com/office/drawing/2014/main" id="{B6E90A69-C4C3-1B7F-16FD-D692600A9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67" y="573921"/>
            <a:ext cx="2090932" cy="1947676"/>
          </a:xfrm>
          <a:prstGeom prst="rect">
            <a:avLst/>
          </a:prstGeom>
        </p:spPr>
      </p:pic>
      <p:pic>
        <p:nvPicPr>
          <p:cNvPr id="46" name="図 45" descr="図形&#10;&#10;自動的に生成された説明">
            <a:extLst>
              <a:ext uri="{FF2B5EF4-FFF2-40B4-BE49-F238E27FC236}">
                <a16:creationId xmlns:a16="http://schemas.microsoft.com/office/drawing/2014/main" id="{0DB499BF-A580-BD1B-C605-4087062EB7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85" y="8462565"/>
            <a:ext cx="2090932" cy="1947676"/>
          </a:xfrm>
          <a:prstGeom prst="rect">
            <a:avLst/>
          </a:prstGeom>
        </p:spPr>
      </p:pic>
      <p:pic>
        <p:nvPicPr>
          <p:cNvPr id="47" name="図 46" descr="図形&#10;&#10;自動的に生成された説明">
            <a:extLst>
              <a:ext uri="{FF2B5EF4-FFF2-40B4-BE49-F238E27FC236}">
                <a16:creationId xmlns:a16="http://schemas.microsoft.com/office/drawing/2014/main" id="{FB01D49E-D05F-6DD2-EA49-43F37BC3F6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426" y="8464275"/>
            <a:ext cx="2090932" cy="1947676"/>
          </a:xfrm>
          <a:prstGeom prst="rect">
            <a:avLst/>
          </a:prstGeom>
        </p:spPr>
      </p:pic>
      <p:pic>
        <p:nvPicPr>
          <p:cNvPr id="48" name="図 47" descr="図形&#10;&#10;自動的に生成された説明">
            <a:extLst>
              <a:ext uri="{FF2B5EF4-FFF2-40B4-BE49-F238E27FC236}">
                <a16:creationId xmlns:a16="http://schemas.microsoft.com/office/drawing/2014/main" id="{95B2F937-1B8B-5B53-40A0-3C7AA6C5A7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67" y="8492917"/>
            <a:ext cx="2090932" cy="194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127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游明朝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2022-07-05T04:53:55Z</dcterms:modified>
</cp:coreProperties>
</file>