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  <a:srgbClr val="FFDA3B"/>
    <a:srgbClr val="663300"/>
    <a:srgbClr val="FFFF66"/>
    <a:srgbClr val="000070"/>
    <a:srgbClr val="00009A"/>
    <a:srgbClr val="FFFEFC"/>
    <a:srgbClr val="4B206E"/>
    <a:srgbClr val="4D0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背景パターン&#10;&#10;自動的に生成された説明">
            <a:extLst>
              <a:ext uri="{FF2B5EF4-FFF2-40B4-BE49-F238E27FC236}">
                <a16:creationId xmlns:a16="http://schemas.microsoft.com/office/drawing/2014/main" id="{126A5FB4-8E8C-1FC4-BCCE-ADD9131C8A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 descr="図形, 背景パターン&#10;&#10;自動的に生成された説明">
            <a:extLst>
              <a:ext uri="{FF2B5EF4-FFF2-40B4-BE49-F238E27FC236}">
                <a16:creationId xmlns:a16="http://schemas.microsoft.com/office/drawing/2014/main" id="{61F0D1A8-800D-F639-4BCF-6E1B30E323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770851" y="6908360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 descr="図形, 正方形&#10;&#10;自動的に生成された説明">
            <a:extLst>
              <a:ext uri="{FF2B5EF4-FFF2-40B4-BE49-F238E27FC236}">
                <a16:creationId xmlns:a16="http://schemas.microsoft.com/office/drawing/2014/main" id="{3481B1A8-2AF8-3FC7-38B1-772EE3880A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919" y="1663807"/>
            <a:ext cx="3243079" cy="3422911"/>
          </a:xfrm>
          <a:prstGeom prst="rect">
            <a:avLst/>
          </a:prstGeom>
        </p:spPr>
      </p:pic>
      <p:pic>
        <p:nvPicPr>
          <p:cNvPr id="32" name="図 31" descr="図形, 四角形&#10;&#10;自動的に生成された説明">
            <a:extLst>
              <a:ext uri="{FF2B5EF4-FFF2-40B4-BE49-F238E27FC236}">
                <a16:creationId xmlns:a16="http://schemas.microsoft.com/office/drawing/2014/main" id="{284057DC-661B-7E3B-9391-072914367A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919" y="3985356"/>
            <a:ext cx="2630429" cy="1085090"/>
          </a:xfrm>
          <a:prstGeom prst="rect">
            <a:avLst/>
          </a:prstGeom>
        </p:spPr>
      </p:pic>
      <p:pic>
        <p:nvPicPr>
          <p:cNvPr id="76" name="図 75" descr="図形, 正方形&#10;&#10;自動的に生成された説明">
            <a:extLst>
              <a:ext uri="{FF2B5EF4-FFF2-40B4-BE49-F238E27FC236}">
                <a16:creationId xmlns:a16="http://schemas.microsoft.com/office/drawing/2014/main" id="{7EBF4E5B-FC1E-A200-E22F-6FBF3D751D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9710"/>
            <a:ext cx="3243079" cy="3422911"/>
          </a:xfrm>
          <a:prstGeom prst="rect">
            <a:avLst/>
          </a:prstGeom>
        </p:spPr>
      </p:pic>
      <p:pic>
        <p:nvPicPr>
          <p:cNvPr id="77" name="図 76" descr="図形, 四角形&#10;&#10;自動的に生成された説明">
            <a:extLst>
              <a:ext uri="{FF2B5EF4-FFF2-40B4-BE49-F238E27FC236}">
                <a16:creationId xmlns:a16="http://schemas.microsoft.com/office/drawing/2014/main" id="{53E0D6CA-164C-0FEF-3C3A-E4C5A7FB51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47" y="6409710"/>
            <a:ext cx="2630429" cy="1085090"/>
          </a:xfrm>
          <a:prstGeom prst="rect">
            <a:avLst/>
          </a:prstGeom>
        </p:spPr>
      </p:pic>
      <p:sp>
        <p:nvSpPr>
          <p:cNvPr id="36" name="object 4"/>
          <p:cNvSpPr txBox="1"/>
          <p:nvPr/>
        </p:nvSpPr>
        <p:spPr>
          <a:xfrm>
            <a:off x="4313449" y="5291338"/>
            <a:ext cx="3325912" cy="954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b="1" kern="0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お家でお手軽に楽しめる本格的な一品を。</a:t>
            </a:r>
            <a:endParaRPr kumimoji="0" lang="en-US" altLang="ja-JP" sz="1400" b="1" kern="0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b="1" kern="0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お世話になった方に、明るい団欒の時を</a:t>
            </a:r>
            <a:endParaRPr kumimoji="0" lang="en-US" altLang="ja-JP" sz="1400" b="1" kern="0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400" b="1" kern="0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贈ってみませんか。</a:t>
            </a:r>
            <a:endParaRPr kumimoji="0" lang="en-US" altLang="ja-JP" sz="1400" b="1" kern="0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61" name="object 4">
            <a:extLst>
              <a:ext uri="{FF2B5EF4-FFF2-40B4-BE49-F238E27FC236}">
                <a16:creationId xmlns:a16="http://schemas.microsoft.com/office/drawing/2014/main" id="{846622DF-F2AD-457F-B077-4A1261D67DC3}"/>
              </a:ext>
            </a:extLst>
          </p:cNvPr>
          <p:cNvSpPr txBox="1"/>
          <p:nvPr/>
        </p:nvSpPr>
        <p:spPr>
          <a:xfrm>
            <a:off x="396699" y="10149545"/>
            <a:ext cx="2302256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2800" kern="0" spc="-3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菓子処 明日来</a:t>
            </a:r>
            <a:endParaRPr kumimoji="0" lang="en-US" altLang="ja-JP" sz="2800" kern="0" spc="-300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2645509" y="10090725"/>
            <a:ext cx="3904942" cy="55842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b="1" kern="0" dirty="0">
                <a:solidFill>
                  <a:schemeClr val="bg1"/>
                </a:solidFill>
                <a:latin typeface="DINPro"/>
                <a:cs typeface="DINPro"/>
              </a:rPr>
              <a:t>〒</a:t>
            </a:r>
            <a:r>
              <a:rPr kumimoji="0" lang="en-US" altLang="ja-JP" sz="1100" b="1" kern="0" dirty="0">
                <a:solidFill>
                  <a:schemeClr val="bg1"/>
                </a:solidFill>
                <a:latin typeface="DINPro"/>
                <a:cs typeface="DINPro"/>
              </a:rPr>
              <a:t>120-0000</a:t>
            </a:r>
            <a:r>
              <a:rPr kumimoji="0" lang="ja-JP" altLang="en-US" sz="1100" b="1" kern="0" dirty="0">
                <a:solidFill>
                  <a:schemeClr val="bg1"/>
                </a:solidFill>
                <a:latin typeface="DINPro"/>
                <a:cs typeface="DINPro"/>
              </a:rPr>
              <a:t>　●●市○○町●●●●●●●●●</a:t>
            </a:r>
          </a:p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solidFill>
                  <a:schemeClr val="bg1"/>
                </a:solidFill>
                <a:latin typeface="DINPro"/>
                <a:cs typeface="DINPro"/>
              </a:rPr>
              <a:t>TEL.03-1234-5678 FAX.03-1234-5678</a:t>
            </a: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B484E6C7-CFA6-0F4B-521E-74E8F725F86E}"/>
              </a:ext>
            </a:extLst>
          </p:cNvPr>
          <p:cNvSpPr txBox="1"/>
          <p:nvPr/>
        </p:nvSpPr>
        <p:spPr>
          <a:xfrm>
            <a:off x="4597980" y="4033619"/>
            <a:ext cx="2630429" cy="102015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8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特別セット　</a:t>
            </a:r>
            <a:r>
              <a:rPr kumimoji="0" lang="en-US" altLang="ja-JP" sz="18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3,500</a:t>
            </a:r>
            <a:r>
              <a:rPr kumimoji="0" lang="ja-JP" altLang="en-US" sz="18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円</a:t>
            </a:r>
            <a:r>
              <a:rPr kumimoji="0" lang="ja-JP" altLang="en-US" sz="12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（税込）</a:t>
            </a:r>
            <a:endParaRPr kumimoji="0" lang="en-US" altLang="ja-JP" sz="1200" b="1" kern="0" dirty="0">
              <a:solidFill>
                <a:srgbClr val="CC000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●●●●●、 ●●●●●、 ●●●●●、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 ●●●●●、 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●●●●●、 ●●●●●、 ●●●●●</a:t>
            </a:r>
            <a:r>
              <a:rPr kumimoji="0" lang="ja-JP" altLang="en-US" sz="1100" b="1" kern="0" dirty="0">
                <a:latin typeface="+mn-ea"/>
                <a:cs typeface="A-OTF UD Shin Go Pro"/>
              </a:rPr>
              <a:t>、</a:t>
            </a:r>
            <a:endParaRPr kumimoji="0" sz="1100" b="1" kern="0" dirty="0">
              <a:latin typeface="+mn-ea"/>
              <a:cs typeface="A-OTF UD Shin Go Pro"/>
            </a:endParaRPr>
          </a:p>
        </p:txBody>
      </p:sp>
      <p:pic>
        <p:nvPicPr>
          <p:cNvPr id="25" name="図 24" descr="挿絵, 記号, 光, 時計 が含まれている画像&#10;&#10;自動的に生成された説明">
            <a:extLst>
              <a:ext uri="{FF2B5EF4-FFF2-40B4-BE49-F238E27FC236}">
                <a16:creationId xmlns:a16="http://schemas.microsoft.com/office/drawing/2014/main" id="{8C01C195-D0DC-433D-9827-7918ED375B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28" y="402202"/>
            <a:ext cx="6547117" cy="984506"/>
          </a:xfrm>
          <a:prstGeom prst="rect">
            <a:avLst/>
          </a:prstGeom>
        </p:spPr>
      </p:pic>
      <p:pic>
        <p:nvPicPr>
          <p:cNvPr id="27" name="図 26" descr="図形&#10;&#10;自動的に生成された説明">
            <a:extLst>
              <a:ext uri="{FF2B5EF4-FFF2-40B4-BE49-F238E27FC236}">
                <a16:creationId xmlns:a16="http://schemas.microsoft.com/office/drawing/2014/main" id="{7D9FB2AF-6176-BDA3-2DEB-A895994575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21" y="1880612"/>
            <a:ext cx="1767844" cy="1441707"/>
          </a:xfrm>
          <a:prstGeom prst="rect">
            <a:avLst/>
          </a:prstGeom>
        </p:spPr>
      </p:pic>
      <p:pic>
        <p:nvPicPr>
          <p:cNvPr id="75" name="図 74" descr="図形&#10;&#10;自動的に生成された説明">
            <a:extLst>
              <a:ext uri="{FF2B5EF4-FFF2-40B4-BE49-F238E27FC236}">
                <a16:creationId xmlns:a16="http://schemas.microsoft.com/office/drawing/2014/main" id="{31DA289E-AF77-C82E-D658-5107E98B44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605" y="1880612"/>
            <a:ext cx="1767844" cy="1441707"/>
          </a:xfrm>
          <a:prstGeom prst="rect">
            <a:avLst/>
          </a:prstGeom>
        </p:spPr>
      </p:pic>
      <p:pic>
        <p:nvPicPr>
          <p:cNvPr id="78" name="図 77" descr="図形&#10;&#10;自動的に生成された説明">
            <a:extLst>
              <a:ext uri="{FF2B5EF4-FFF2-40B4-BE49-F238E27FC236}">
                <a16:creationId xmlns:a16="http://schemas.microsoft.com/office/drawing/2014/main" id="{E41C6960-5F63-3440-3709-80329B9CE9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731" y="6721994"/>
            <a:ext cx="1767844" cy="1441707"/>
          </a:xfrm>
          <a:prstGeom prst="rect">
            <a:avLst/>
          </a:prstGeom>
        </p:spPr>
      </p:pic>
      <p:pic>
        <p:nvPicPr>
          <p:cNvPr id="79" name="図 78" descr="図形&#10;&#10;自動的に生成された説明">
            <a:extLst>
              <a:ext uri="{FF2B5EF4-FFF2-40B4-BE49-F238E27FC236}">
                <a16:creationId xmlns:a16="http://schemas.microsoft.com/office/drawing/2014/main" id="{A76F6DBB-EF7E-5E97-C828-7068ADE184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227" y="6737573"/>
            <a:ext cx="1767844" cy="1441707"/>
          </a:xfrm>
          <a:prstGeom prst="rect">
            <a:avLst/>
          </a:prstGeom>
        </p:spPr>
      </p:pic>
      <p:sp>
        <p:nvSpPr>
          <p:cNvPr id="80" name="object 4">
            <a:extLst>
              <a:ext uri="{FF2B5EF4-FFF2-40B4-BE49-F238E27FC236}">
                <a16:creationId xmlns:a16="http://schemas.microsoft.com/office/drawing/2014/main" id="{BBAF090D-7467-E8E2-8E55-72346F99A07D}"/>
              </a:ext>
            </a:extLst>
          </p:cNvPr>
          <p:cNvSpPr txBox="1"/>
          <p:nvPr/>
        </p:nvSpPr>
        <p:spPr>
          <a:xfrm>
            <a:off x="5588227" y="10375087"/>
            <a:ext cx="1944759" cy="26314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200" b="1" kern="0" dirty="0">
                <a:solidFill>
                  <a:schemeClr val="bg1"/>
                </a:solidFill>
                <a:latin typeface="DINPro"/>
                <a:cs typeface="DINPro"/>
              </a:rPr>
              <a:t>https://www.xxxx.xxxxx.com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E2761B1-D90E-BC08-E7D8-C1C30EF04D3E}"/>
              </a:ext>
            </a:extLst>
          </p:cNvPr>
          <p:cNvGrpSpPr/>
          <p:nvPr/>
        </p:nvGrpSpPr>
        <p:grpSpPr>
          <a:xfrm>
            <a:off x="5573359" y="10074544"/>
            <a:ext cx="1892812" cy="295392"/>
            <a:chOff x="5573359" y="10074544"/>
            <a:chExt cx="1892812" cy="295392"/>
          </a:xfrm>
        </p:grpSpPr>
        <p:pic>
          <p:nvPicPr>
            <p:cNvPr id="38" name="図 37" descr="図形, 四角形&#10;&#10;自動的に生成された説明">
              <a:extLst>
                <a:ext uri="{FF2B5EF4-FFF2-40B4-BE49-F238E27FC236}">
                  <a16:creationId xmlns:a16="http://schemas.microsoft.com/office/drawing/2014/main" id="{1F50EDB6-59CD-61C7-3061-86005E314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3359" y="10108105"/>
              <a:ext cx="1892812" cy="261831"/>
            </a:xfrm>
            <a:prstGeom prst="rect">
              <a:avLst/>
            </a:prstGeom>
          </p:spPr>
        </p:pic>
        <p:sp>
          <p:nvSpPr>
            <p:cNvPr id="81" name="object 4">
              <a:extLst>
                <a:ext uri="{FF2B5EF4-FFF2-40B4-BE49-F238E27FC236}">
                  <a16:creationId xmlns:a16="http://schemas.microsoft.com/office/drawing/2014/main" id="{AA6B4A71-3D92-25A2-8E07-5DE4A15DBCDC}"/>
                </a:ext>
              </a:extLst>
            </p:cNvPr>
            <p:cNvSpPr txBox="1"/>
            <p:nvPr/>
          </p:nvSpPr>
          <p:spPr>
            <a:xfrm>
              <a:off x="5776967" y="10074544"/>
              <a:ext cx="1111755" cy="26013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1200" b="1" kern="0" dirty="0">
                  <a:latin typeface="DINPro"/>
                  <a:cs typeface="DINPro"/>
                </a:rPr>
                <a:t>菓子処明日来</a:t>
              </a:r>
              <a:endParaRPr kumimoji="0" lang="en-US" altLang="ja-JP" sz="1200" b="1" kern="0" dirty="0">
                <a:latin typeface="DINPro"/>
                <a:cs typeface="DINPro"/>
              </a:endParaRPr>
            </a:p>
          </p:txBody>
        </p:sp>
      </p:grpSp>
      <p:sp>
        <p:nvSpPr>
          <p:cNvPr id="82" name="object 4">
            <a:extLst>
              <a:ext uri="{FF2B5EF4-FFF2-40B4-BE49-F238E27FC236}">
                <a16:creationId xmlns:a16="http://schemas.microsoft.com/office/drawing/2014/main" id="{81B495D9-A095-DD5F-1B09-AF3080A32652}"/>
              </a:ext>
            </a:extLst>
          </p:cNvPr>
          <p:cNvSpPr txBox="1"/>
          <p:nvPr/>
        </p:nvSpPr>
        <p:spPr>
          <a:xfrm>
            <a:off x="3531731" y="8998116"/>
            <a:ext cx="1852888" cy="7046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海苔の佃煮、●●●●●、●●●●●、 ●●●●●、 ●●●●●、●●●●●、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 ●●●●●、 ●●●●●、</a:t>
            </a:r>
            <a:endParaRPr kumimoji="0" sz="1100" b="1" kern="0" dirty="0">
              <a:latin typeface="+mn-ea"/>
              <a:cs typeface="A-OTF UD Shin Go Pro"/>
            </a:endParaRPr>
          </a:p>
        </p:txBody>
      </p:sp>
      <p:sp>
        <p:nvSpPr>
          <p:cNvPr id="83" name="object 4">
            <a:extLst>
              <a:ext uri="{FF2B5EF4-FFF2-40B4-BE49-F238E27FC236}">
                <a16:creationId xmlns:a16="http://schemas.microsoft.com/office/drawing/2014/main" id="{B9BF6BE8-960F-C72E-E68C-0B8595BF2DA4}"/>
              </a:ext>
            </a:extLst>
          </p:cNvPr>
          <p:cNvSpPr txBox="1"/>
          <p:nvPr/>
        </p:nvSpPr>
        <p:spPr>
          <a:xfrm>
            <a:off x="706805" y="6422697"/>
            <a:ext cx="2630429" cy="102015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8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特別セット　</a:t>
            </a:r>
            <a:r>
              <a:rPr kumimoji="0" lang="en-US" altLang="ja-JP" sz="18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3,500</a:t>
            </a:r>
            <a:r>
              <a:rPr kumimoji="0" lang="ja-JP" altLang="en-US" sz="18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円</a:t>
            </a:r>
            <a:r>
              <a:rPr kumimoji="0" lang="ja-JP" altLang="en-US" sz="12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（税込）</a:t>
            </a:r>
            <a:endParaRPr kumimoji="0" lang="en-US" altLang="ja-JP" sz="1200" b="1" kern="0" dirty="0">
              <a:solidFill>
                <a:srgbClr val="CC000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●●●●●、 ●●●●●、 ●●●●●、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 ●●●●●、 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●●●●●、 ●●●●●、 ●●●●●</a:t>
            </a:r>
            <a:r>
              <a:rPr kumimoji="0" lang="ja-JP" altLang="en-US" sz="1100" b="1" kern="0" dirty="0">
                <a:latin typeface="+mn-ea"/>
                <a:cs typeface="A-OTF UD Shin Go Pro"/>
              </a:rPr>
              <a:t>、</a:t>
            </a:r>
            <a:endParaRPr kumimoji="0" sz="1100" b="1" kern="0" dirty="0">
              <a:latin typeface="+mn-ea"/>
              <a:cs typeface="A-OTF UD Shin Go Pro"/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A9A6F28E-C14B-C30D-E9C8-3E81A7AFCE47}"/>
              </a:ext>
            </a:extLst>
          </p:cNvPr>
          <p:cNvGrpSpPr/>
          <p:nvPr/>
        </p:nvGrpSpPr>
        <p:grpSpPr>
          <a:xfrm>
            <a:off x="3531731" y="8238908"/>
            <a:ext cx="1852888" cy="634638"/>
            <a:chOff x="3531731" y="8238908"/>
            <a:chExt cx="1852888" cy="634638"/>
          </a:xfrm>
        </p:grpSpPr>
        <p:sp>
          <p:nvSpPr>
            <p:cNvPr id="84" name="object 4">
              <a:extLst>
                <a:ext uri="{FF2B5EF4-FFF2-40B4-BE49-F238E27FC236}">
                  <a16:creationId xmlns:a16="http://schemas.microsoft.com/office/drawing/2014/main" id="{A35CCAA4-3E58-176F-3091-915D833A7A41}"/>
                </a:ext>
              </a:extLst>
            </p:cNvPr>
            <p:cNvSpPr txBox="1"/>
            <p:nvPr/>
          </p:nvSpPr>
          <p:spPr>
            <a:xfrm>
              <a:off x="3609746" y="8238908"/>
              <a:ext cx="161181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b="1" kern="0" dirty="0"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お中元セット　（竹）</a:t>
              </a:r>
              <a:endParaRPr kumimoji="0" lang="en-US" altLang="ja-JP" sz="14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17AF88F3-9DBC-7A2A-4E69-FF128CB182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1731" y="8564485"/>
              <a:ext cx="1767844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91" name="object 4">
              <a:extLst>
                <a:ext uri="{FF2B5EF4-FFF2-40B4-BE49-F238E27FC236}">
                  <a16:creationId xmlns:a16="http://schemas.microsoft.com/office/drawing/2014/main" id="{1D892E64-7509-6D0A-E420-F5377C04CF82}"/>
                </a:ext>
              </a:extLst>
            </p:cNvPr>
            <p:cNvSpPr txBox="1"/>
            <p:nvPr/>
          </p:nvSpPr>
          <p:spPr>
            <a:xfrm>
              <a:off x="4014140" y="8643356"/>
              <a:ext cx="1370479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en-US" altLang="ja-JP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3,000</a:t>
              </a:r>
              <a:r>
                <a:rPr kumimoji="0" lang="ja-JP" altLang="en-US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円（税込）</a:t>
              </a:r>
              <a:endParaRPr kumimoji="0" lang="en-US" altLang="ja-JP" sz="1400" b="1" kern="0" dirty="0">
                <a:solidFill>
                  <a:srgbClr val="A5002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</p:grpSp>
      <p:sp>
        <p:nvSpPr>
          <p:cNvPr id="95" name="object 4">
            <a:extLst>
              <a:ext uri="{FF2B5EF4-FFF2-40B4-BE49-F238E27FC236}">
                <a16:creationId xmlns:a16="http://schemas.microsoft.com/office/drawing/2014/main" id="{1D3D03C9-22A7-AE46-92E5-0C6240787C32}"/>
              </a:ext>
            </a:extLst>
          </p:cNvPr>
          <p:cNvSpPr txBox="1"/>
          <p:nvPr/>
        </p:nvSpPr>
        <p:spPr>
          <a:xfrm>
            <a:off x="5747644" y="8964439"/>
            <a:ext cx="1852888" cy="7046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海苔の佃煮、●●●●●、●●●●●、 ●●●●●、 ●●●●●、●●●●●、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 ●●●●●、 ●●●●●、</a:t>
            </a:r>
            <a:endParaRPr kumimoji="0" sz="1100" b="1" kern="0" dirty="0">
              <a:latin typeface="+mn-ea"/>
              <a:cs typeface="A-OTF UD Shin Go Pro"/>
            </a:endParaRPr>
          </a:p>
        </p:txBody>
      </p: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18AEBD5-4719-5159-C6C8-A3252B159C8F}"/>
              </a:ext>
            </a:extLst>
          </p:cNvPr>
          <p:cNvGrpSpPr/>
          <p:nvPr/>
        </p:nvGrpSpPr>
        <p:grpSpPr>
          <a:xfrm>
            <a:off x="5588227" y="8230422"/>
            <a:ext cx="1852888" cy="634638"/>
            <a:chOff x="3531731" y="8238908"/>
            <a:chExt cx="1852888" cy="634638"/>
          </a:xfrm>
        </p:grpSpPr>
        <p:sp>
          <p:nvSpPr>
            <p:cNvPr id="99" name="object 4">
              <a:extLst>
                <a:ext uri="{FF2B5EF4-FFF2-40B4-BE49-F238E27FC236}">
                  <a16:creationId xmlns:a16="http://schemas.microsoft.com/office/drawing/2014/main" id="{0487E51E-EC2B-B31B-13F3-10C38F561133}"/>
                </a:ext>
              </a:extLst>
            </p:cNvPr>
            <p:cNvSpPr txBox="1"/>
            <p:nvPr/>
          </p:nvSpPr>
          <p:spPr>
            <a:xfrm>
              <a:off x="3609746" y="8238908"/>
              <a:ext cx="161181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b="1" kern="0" dirty="0"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お中元セット　（竹）</a:t>
              </a:r>
              <a:endParaRPr kumimoji="0" lang="en-US" altLang="ja-JP" sz="14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0E0F4CCA-7428-0716-0A27-B31A4CA7AE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1731" y="8564485"/>
              <a:ext cx="1767844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1" name="object 4">
              <a:extLst>
                <a:ext uri="{FF2B5EF4-FFF2-40B4-BE49-F238E27FC236}">
                  <a16:creationId xmlns:a16="http://schemas.microsoft.com/office/drawing/2014/main" id="{E0432D75-0893-B8FB-648D-0FE72B89C22E}"/>
                </a:ext>
              </a:extLst>
            </p:cNvPr>
            <p:cNvSpPr txBox="1"/>
            <p:nvPr/>
          </p:nvSpPr>
          <p:spPr>
            <a:xfrm>
              <a:off x="4014140" y="8643356"/>
              <a:ext cx="1370479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en-US" altLang="ja-JP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3,000</a:t>
              </a:r>
              <a:r>
                <a:rPr kumimoji="0" lang="ja-JP" altLang="en-US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円（税込）</a:t>
              </a:r>
              <a:endParaRPr kumimoji="0" lang="en-US" altLang="ja-JP" sz="1400" b="1" kern="0" dirty="0">
                <a:solidFill>
                  <a:srgbClr val="A5002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31DC1384-B841-46B4-4382-622A563023E7}"/>
              </a:ext>
            </a:extLst>
          </p:cNvPr>
          <p:cNvGrpSpPr/>
          <p:nvPr/>
        </p:nvGrpSpPr>
        <p:grpSpPr>
          <a:xfrm>
            <a:off x="525055" y="3437251"/>
            <a:ext cx="1852888" cy="634638"/>
            <a:chOff x="3531731" y="8238908"/>
            <a:chExt cx="1852888" cy="634638"/>
          </a:xfrm>
        </p:grpSpPr>
        <p:sp>
          <p:nvSpPr>
            <p:cNvPr id="103" name="object 4">
              <a:extLst>
                <a:ext uri="{FF2B5EF4-FFF2-40B4-BE49-F238E27FC236}">
                  <a16:creationId xmlns:a16="http://schemas.microsoft.com/office/drawing/2014/main" id="{66C219D1-455E-7B24-9195-1485BC4AA764}"/>
                </a:ext>
              </a:extLst>
            </p:cNvPr>
            <p:cNvSpPr txBox="1"/>
            <p:nvPr/>
          </p:nvSpPr>
          <p:spPr>
            <a:xfrm>
              <a:off x="3609746" y="8238908"/>
              <a:ext cx="161181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b="1" kern="0" dirty="0"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お中元セット　（竹）</a:t>
              </a:r>
              <a:endParaRPr kumimoji="0" lang="en-US" altLang="ja-JP" sz="14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5D523F01-D853-0F20-FF08-EE9227571A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1731" y="8564485"/>
              <a:ext cx="1767844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5" name="object 4">
              <a:extLst>
                <a:ext uri="{FF2B5EF4-FFF2-40B4-BE49-F238E27FC236}">
                  <a16:creationId xmlns:a16="http://schemas.microsoft.com/office/drawing/2014/main" id="{AB7F4273-B6E8-6B5B-0BCE-8862CC1CDAB2}"/>
                </a:ext>
              </a:extLst>
            </p:cNvPr>
            <p:cNvSpPr txBox="1"/>
            <p:nvPr/>
          </p:nvSpPr>
          <p:spPr>
            <a:xfrm>
              <a:off x="4014140" y="8643356"/>
              <a:ext cx="1370479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en-US" altLang="ja-JP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3,000</a:t>
              </a:r>
              <a:r>
                <a:rPr kumimoji="0" lang="ja-JP" altLang="en-US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円（税込）</a:t>
              </a:r>
              <a:endParaRPr kumimoji="0" lang="en-US" altLang="ja-JP" sz="1400" b="1" kern="0" dirty="0">
                <a:solidFill>
                  <a:srgbClr val="A5002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CDDFED6D-EA4F-C769-7744-11DD970FE742}"/>
              </a:ext>
            </a:extLst>
          </p:cNvPr>
          <p:cNvGrpSpPr/>
          <p:nvPr/>
        </p:nvGrpSpPr>
        <p:grpSpPr>
          <a:xfrm>
            <a:off x="2535987" y="3453162"/>
            <a:ext cx="1852888" cy="634638"/>
            <a:chOff x="3531731" y="8238908"/>
            <a:chExt cx="1852888" cy="634638"/>
          </a:xfrm>
        </p:grpSpPr>
        <p:sp>
          <p:nvSpPr>
            <p:cNvPr id="107" name="object 4">
              <a:extLst>
                <a:ext uri="{FF2B5EF4-FFF2-40B4-BE49-F238E27FC236}">
                  <a16:creationId xmlns:a16="http://schemas.microsoft.com/office/drawing/2014/main" id="{C3AB2B6E-4E19-9655-CD3D-50B37A09FA1F}"/>
                </a:ext>
              </a:extLst>
            </p:cNvPr>
            <p:cNvSpPr txBox="1"/>
            <p:nvPr/>
          </p:nvSpPr>
          <p:spPr>
            <a:xfrm>
              <a:off x="3609746" y="8238908"/>
              <a:ext cx="1611814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400" b="1" kern="0" dirty="0"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お中元セット　（竹）</a:t>
              </a:r>
              <a:endParaRPr kumimoji="0" lang="en-US" altLang="ja-JP" sz="14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FFA3A1B0-C0B8-D380-9A50-1AD29A3C9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1731" y="8564485"/>
              <a:ext cx="1767844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9" name="object 4">
              <a:extLst>
                <a:ext uri="{FF2B5EF4-FFF2-40B4-BE49-F238E27FC236}">
                  <a16:creationId xmlns:a16="http://schemas.microsoft.com/office/drawing/2014/main" id="{07522015-FAF5-C09C-418F-82F07C10569B}"/>
                </a:ext>
              </a:extLst>
            </p:cNvPr>
            <p:cNvSpPr txBox="1"/>
            <p:nvPr/>
          </p:nvSpPr>
          <p:spPr>
            <a:xfrm>
              <a:off x="4014140" y="8643356"/>
              <a:ext cx="1370479" cy="2301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en-US" altLang="ja-JP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3,000</a:t>
              </a:r>
              <a:r>
                <a:rPr kumimoji="0" lang="ja-JP" altLang="en-US" sz="1400" b="1" kern="0" dirty="0">
                  <a:solidFill>
                    <a:srgbClr val="A50021"/>
                  </a:solidFill>
                  <a:latin typeface="BIZ UDP明朝 Medium" panose="02020500000000000000" pitchFamily="18" charset="-128"/>
                  <a:ea typeface="BIZ UDP明朝 Medium" panose="02020500000000000000" pitchFamily="18" charset="-128"/>
                  <a:cs typeface="A-OTF UD Shin Go Pro"/>
                </a:rPr>
                <a:t>円（税込）</a:t>
              </a:r>
              <a:endParaRPr kumimoji="0" lang="en-US" altLang="ja-JP" sz="1400" b="1" kern="0" dirty="0">
                <a:solidFill>
                  <a:srgbClr val="A5002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endParaRPr>
            </a:p>
          </p:txBody>
        </p:sp>
      </p:grpSp>
      <p:sp>
        <p:nvSpPr>
          <p:cNvPr id="110" name="object 4">
            <a:extLst>
              <a:ext uri="{FF2B5EF4-FFF2-40B4-BE49-F238E27FC236}">
                <a16:creationId xmlns:a16="http://schemas.microsoft.com/office/drawing/2014/main" id="{80C3DB11-083A-F760-9F8F-ABD2A47A6D24}"/>
              </a:ext>
            </a:extLst>
          </p:cNvPr>
          <p:cNvSpPr txBox="1"/>
          <p:nvPr/>
        </p:nvSpPr>
        <p:spPr>
          <a:xfrm>
            <a:off x="572704" y="4222531"/>
            <a:ext cx="1852888" cy="7046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海苔の佃煮、●●●●●、●●●●●、 ●●●●●、 ●●●●●、●●●●●、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 ●●●●●、 ●●●●●、</a:t>
            </a:r>
            <a:endParaRPr kumimoji="0" sz="1100" b="1" kern="0" dirty="0">
              <a:latin typeface="+mn-ea"/>
              <a:cs typeface="A-OTF UD Shin Go Pro"/>
            </a:endParaRPr>
          </a:p>
        </p:txBody>
      </p:sp>
      <p:sp>
        <p:nvSpPr>
          <p:cNvPr id="111" name="object 4">
            <a:extLst>
              <a:ext uri="{FF2B5EF4-FFF2-40B4-BE49-F238E27FC236}">
                <a16:creationId xmlns:a16="http://schemas.microsoft.com/office/drawing/2014/main" id="{E922B3C3-BAFE-BD38-EE68-0B99E5CE22E3}"/>
              </a:ext>
            </a:extLst>
          </p:cNvPr>
          <p:cNvSpPr txBox="1"/>
          <p:nvPr/>
        </p:nvSpPr>
        <p:spPr>
          <a:xfrm>
            <a:off x="2621493" y="4240177"/>
            <a:ext cx="1852888" cy="7046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海苔の佃煮、●●●●●、●●●●●、 ●●●●●、 ●●●●●、●●●●●、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 ●●●●●、 ●●●●●、</a:t>
            </a:r>
            <a:endParaRPr kumimoji="0" sz="1100" b="1" kern="0" dirty="0">
              <a:latin typeface="+mn-ea"/>
              <a:cs typeface="A-OTF UD Shin Go Pro"/>
            </a:endParaRPr>
          </a:p>
        </p:txBody>
      </p:sp>
      <p:pic>
        <p:nvPicPr>
          <p:cNvPr id="34" name="図 3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1E39B32-C5BC-246F-9D7C-70652FA1AD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23" y="4679457"/>
            <a:ext cx="3630175" cy="141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551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BIZ UDP明朝 Medium</vt:lpstr>
      <vt:lpstr>DINPro</vt:lpstr>
      <vt:lpstr>HG丸ｺﾞｼｯｸM-PRO</vt:lpstr>
      <vt:lpstr>ＭＳ Ｐゴシック</vt:lpstr>
      <vt:lpstr>UD デジタル 教科書体 N-B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2022-07-04T04:16:54Z</dcterms:modified>
</cp:coreProperties>
</file>