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4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5050"/>
    <a:srgbClr val="009900"/>
    <a:srgbClr val="FF2F2F"/>
    <a:srgbClr val="7F9ED7"/>
    <a:srgbClr val="FCEA04"/>
    <a:srgbClr val="6A8ED0"/>
    <a:srgbClr val="FFFF66"/>
    <a:srgbClr val="000070"/>
    <a:srgbClr val="0000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313" autoAdjust="0"/>
    <p:restoredTop sz="94660"/>
  </p:normalViewPr>
  <p:slideViewPr>
    <p:cSldViewPr snapToGrid="0">
      <p:cViewPr>
        <p:scale>
          <a:sx n="60" d="100"/>
          <a:sy n="60" d="100"/>
        </p:scale>
        <p:origin x="2962" y="-11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2022/7/1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建物, 記号, 窓, 写真 が含まれている画像&#10;&#10;自動的に生成された説明">
            <a:extLst>
              <a:ext uri="{FF2B5EF4-FFF2-40B4-BE49-F238E27FC236}">
                <a16:creationId xmlns:a16="http://schemas.microsoft.com/office/drawing/2014/main" id="{FCE71D23-0A49-8093-C019-FA04CA9707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7775554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ja-JP" b="1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endParaRPr lang="en-US" altLang="ja-JP" sz="1400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6914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85A350C-054A-FE35-CFC6-8BB03112A90F}"/>
              </a:ext>
            </a:extLst>
          </p:cNvPr>
          <p:cNvSpPr/>
          <p:nvPr/>
        </p:nvSpPr>
        <p:spPr>
          <a:xfrm>
            <a:off x="0" y="1366881"/>
            <a:ext cx="5002132" cy="830997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48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子ども野外研修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EEDAE9B1-8876-B327-9E52-D41AB78E0C06}"/>
              </a:ext>
            </a:extLst>
          </p:cNvPr>
          <p:cNvSpPr/>
          <p:nvPr/>
        </p:nvSpPr>
        <p:spPr>
          <a:xfrm>
            <a:off x="1168001" y="3537836"/>
            <a:ext cx="1012442" cy="4028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500" b="0" cap="none" spc="0" dirty="0">
                <a:ln w="0">
                  <a:noFill/>
                </a:ln>
                <a:solidFill>
                  <a:schemeClr val="bg1"/>
                </a:solidFill>
                <a:latin typeface="源ノ角ゴシック Code JP M" panose="020B0600000000000000" pitchFamily="34" charset="-128"/>
                <a:ea typeface="源ノ角ゴシック Code JP M" panose="020B0600000000000000" pitchFamily="34" charset="-128"/>
              </a:rPr>
              <a:t>宿泊施設</a:t>
            </a: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E6010E94-189E-8733-EF86-3CB78B6E443B}"/>
              </a:ext>
            </a:extLst>
          </p:cNvPr>
          <p:cNvSpPr/>
          <p:nvPr/>
        </p:nvSpPr>
        <p:spPr>
          <a:xfrm>
            <a:off x="1029612" y="7861949"/>
            <a:ext cx="29117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●参加条件：子ども会会員または申込時に加入、事前説明会に参加できる方</a:t>
            </a:r>
            <a:endParaRPr lang="en-US" altLang="ja-JP" sz="1200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endParaRPr lang="en-US" altLang="ja-JP" sz="1200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r>
              <a:rPr lang="ja-JP" altLang="en-US" sz="1200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●参加費：</a:t>
            </a:r>
            <a:r>
              <a:rPr lang="en-US" altLang="ja-JP" sz="1200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3,000</a:t>
            </a:r>
            <a:r>
              <a:rPr lang="ja-JP" altLang="en-US" sz="1200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円（食事込み）</a:t>
            </a:r>
            <a:endParaRPr lang="en-US" altLang="ja-JP" sz="1200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82BD588D-E803-039E-CA2C-30333223EF05}"/>
              </a:ext>
            </a:extLst>
          </p:cNvPr>
          <p:cNvSpPr/>
          <p:nvPr/>
        </p:nvSpPr>
        <p:spPr>
          <a:xfrm>
            <a:off x="301856" y="9599894"/>
            <a:ext cx="7098822" cy="10953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500" b="1" cap="none" spc="0" dirty="0">
                <a:ln w="0">
                  <a:noFill/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主催：明日来町子ども会　協力：明日来町教育委員会</a:t>
            </a:r>
            <a:endParaRPr lang="en-US" altLang="ja-JP" sz="1500" b="1" dirty="0">
              <a:ln w="0">
                <a:noFill/>
              </a:ln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500" b="1" dirty="0">
                <a:ln w="0">
                  <a:noFill/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問い合わせ：明日来町子ども会夏休み体験教室事務局　</a:t>
            </a:r>
            <a:r>
              <a:rPr lang="en-US" altLang="ja-JP" sz="1500" b="1" dirty="0">
                <a:ln w="0">
                  <a:noFill/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TEL.03-1234-5678</a:t>
            </a:r>
          </a:p>
          <a:p>
            <a:pPr algn="ctr">
              <a:lnSpc>
                <a:spcPct val="150000"/>
              </a:lnSpc>
            </a:pPr>
            <a:r>
              <a:rPr lang="en-US" altLang="ja-JP" sz="1500" b="1" cap="none" spc="0" dirty="0">
                <a:ln w="0">
                  <a:noFill/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https://www.xxxx.xxxxx.xxx</a:t>
            </a:r>
            <a:endParaRPr lang="ja-JP" altLang="en-US" sz="1500" b="1" cap="none" spc="0" dirty="0">
              <a:ln w="0">
                <a:noFill/>
              </a:ln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69EBF83-AF86-0DAE-129B-2160398429D4}"/>
              </a:ext>
            </a:extLst>
          </p:cNvPr>
          <p:cNvSpPr/>
          <p:nvPr/>
        </p:nvSpPr>
        <p:spPr>
          <a:xfrm>
            <a:off x="-320623" y="777082"/>
            <a:ext cx="5002132" cy="646331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36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第</a:t>
            </a:r>
            <a:r>
              <a:rPr lang="en-US" altLang="ja-JP" sz="36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30</a:t>
            </a:r>
            <a:r>
              <a:rPr lang="ja-JP" altLang="en-US" sz="36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回明日来町</a:t>
            </a:r>
          </a:p>
        </p:txBody>
      </p:sp>
      <p:pic>
        <p:nvPicPr>
          <p:cNvPr id="62" name="図 61" descr="図形&#10;&#10;自動的に生成された説明">
            <a:extLst>
              <a:ext uri="{FF2B5EF4-FFF2-40B4-BE49-F238E27FC236}">
                <a16:creationId xmlns:a16="http://schemas.microsoft.com/office/drawing/2014/main" id="{6B9C4B6D-9A73-6C1E-EDA9-2C6B50A6B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161" y="277003"/>
            <a:ext cx="2883414" cy="722377"/>
          </a:xfrm>
          <a:prstGeom prst="rect">
            <a:avLst/>
          </a:prstGeom>
        </p:spPr>
      </p:pic>
      <p:pic>
        <p:nvPicPr>
          <p:cNvPr id="68" name="図 67" descr="図形, アイコン&#10;&#10;自動的に生成された説明">
            <a:extLst>
              <a:ext uri="{FF2B5EF4-FFF2-40B4-BE49-F238E27FC236}">
                <a16:creationId xmlns:a16="http://schemas.microsoft.com/office/drawing/2014/main" id="{6DE714A0-07D2-1623-C49A-7C746C5158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98" y="4957617"/>
            <a:ext cx="1743460" cy="1219202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0E871624-8CAE-2BEB-FCF6-276618C7BD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91" y="7130462"/>
            <a:ext cx="2648717" cy="326137"/>
          </a:xfrm>
          <a:prstGeom prst="rect">
            <a:avLst/>
          </a:prstGeom>
        </p:spPr>
      </p:pic>
      <p:pic>
        <p:nvPicPr>
          <p:cNvPr id="73" name="図 72" descr="図形&#10;&#10;自動的に生成された説明">
            <a:extLst>
              <a:ext uri="{FF2B5EF4-FFF2-40B4-BE49-F238E27FC236}">
                <a16:creationId xmlns:a16="http://schemas.microsoft.com/office/drawing/2014/main" id="{4CC26328-68A6-6CA5-2F7D-24CA006A58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781" y="2501889"/>
            <a:ext cx="3152628" cy="2233111"/>
          </a:xfrm>
          <a:prstGeom prst="rect">
            <a:avLst/>
          </a:prstGeom>
        </p:spPr>
      </p:pic>
      <p:pic>
        <p:nvPicPr>
          <p:cNvPr id="64" name="図 63" descr="モニター, 窓, ミラー, 画面 が含まれている画像&#10;&#10;自動的に生成された説明">
            <a:extLst>
              <a:ext uri="{FF2B5EF4-FFF2-40B4-BE49-F238E27FC236}">
                <a16:creationId xmlns:a16="http://schemas.microsoft.com/office/drawing/2014/main" id="{2BE98D41-BBC4-20E0-CB9E-14BE84AFDA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693" y="1489216"/>
            <a:ext cx="1847092" cy="1417323"/>
          </a:xfrm>
          <a:prstGeom prst="rect">
            <a:avLst/>
          </a:prstGeom>
        </p:spPr>
      </p:pic>
      <p:pic>
        <p:nvPicPr>
          <p:cNvPr id="74" name="図 73" descr="図形&#10;&#10;自動的に生成された説明">
            <a:extLst>
              <a:ext uri="{FF2B5EF4-FFF2-40B4-BE49-F238E27FC236}">
                <a16:creationId xmlns:a16="http://schemas.microsoft.com/office/drawing/2014/main" id="{88873D72-C50E-2CC5-7FCA-5E1020F1AC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429" y="3938165"/>
            <a:ext cx="3152627" cy="2233111"/>
          </a:xfrm>
          <a:prstGeom prst="rect">
            <a:avLst/>
          </a:prstGeom>
        </p:spPr>
      </p:pic>
      <p:pic>
        <p:nvPicPr>
          <p:cNvPr id="72" name="図 71" descr="図形&#10;&#10;自動的に生成された説明">
            <a:extLst>
              <a:ext uri="{FF2B5EF4-FFF2-40B4-BE49-F238E27FC236}">
                <a16:creationId xmlns:a16="http://schemas.microsoft.com/office/drawing/2014/main" id="{60F53EC2-B0DE-8E30-2B4D-682D8E92AA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74" y="2613427"/>
            <a:ext cx="2837694" cy="2010033"/>
          </a:xfrm>
          <a:prstGeom prst="rect">
            <a:avLst/>
          </a:prstGeom>
        </p:spPr>
      </p:pic>
      <p:pic>
        <p:nvPicPr>
          <p:cNvPr id="66" name="図 65" descr="図形, アイコン&#10;&#10;自動的に生成された説明">
            <a:extLst>
              <a:ext uri="{FF2B5EF4-FFF2-40B4-BE49-F238E27FC236}">
                <a16:creationId xmlns:a16="http://schemas.microsoft.com/office/drawing/2014/main" id="{870012F9-E76E-28A5-7B91-98EACB5E04E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02" y="4306709"/>
            <a:ext cx="1484379" cy="1319787"/>
          </a:xfrm>
          <a:prstGeom prst="rect">
            <a:avLst/>
          </a:prstGeom>
        </p:spPr>
      </p:pic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72105752-F6E8-4F29-9982-8AC05CF6BADC}"/>
              </a:ext>
            </a:extLst>
          </p:cNvPr>
          <p:cNvSpPr/>
          <p:nvPr/>
        </p:nvSpPr>
        <p:spPr>
          <a:xfrm>
            <a:off x="5004767" y="446246"/>
            <a:ext cx="2653030" cy="461665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24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申込締切　</a:t>
            </a:r>
            <a:r>
              <a:rPr lang="en-US" altLang="ja-JP" sz="24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7</a:t>
            </a:r>
            <a:r>
              <a:rPr lang="ja-JP" altLang="en-US" sz="24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月</a:t>
            </a:r>
            <a:r>
              <a:rPr lang="en-US" altLang="ja-JP" sz="2400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1</a:t>
            </a:r>
            <a:r>
              <a:rPr lang="ja-JP" altLang="en-US" sz="2400" b="0" cap="none" spc="-15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9BDBF66E-E1FA-3096-4F44-0A69F2F08C6D}"/>
              </a:ext>
            </a:extLst>
          </p:cNvPr>
          <p:cNvSpPr/>
          <p:nvPr/>
        </p:nvSpPr>
        <p:spPr>
          <a:xfrm>
            <a:off x="5523081" y="1658894"/>
            <a:ext cx="1838316" cy="8982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200" b="1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学校が違う</a:t>
            </a:r>
            <a:endParaRPr lang="en-US" altLang="ja-JP" sz="1200" b="1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200" b="1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お友達も</a:t>
            </a:r>
            <a:endParaRPr lang="en-US" altLang="ja-JP" sz="1200" b="1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200" b="1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いっぱいできた！</a:t>
            </a:r>
            <a:endParaRPr lang="en-US" altLang="ja-JP" sz="1200" b="1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20F2420F-08EF-C307-B7C5-8575F36C0833}"/>
              </a:ext>
            </a:extLst>
          </p:cNvPr>
          <p:cNvSpPr/>
          <p:nvPr/>
        </p:nvSpPr>
        <p:spPr>
          <a:xfrm>
            <a:off x="5774260" y="5221755"/>
            <a:ext cx="1838316" cy="6212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200" b="1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美味しいカレーが</a:t>
            </a:r>
            <a:endParaRPr lang="en-US" altLang="ja-JP" sz="1200" b="1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200" b="1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つくれたよ！</a:t>
            </a:r>
            <a:endParaRPr lang="en-US" altLang="ja-JP" sz="1200" b="1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44110BBA-8641-A5A5-B415-F42BA8A34950}"/>
              </a:ext>
            </a:extLst>
          </p:cNvPr>
          <p:cNvSpPr/>
          <p:nvPr/>
        </p:nvSpPr>
        <p:spPr>
          <a:xfrm>
            <a:off x="248843" y="4846077"/>
            <a:ext cx="1838316" cy="6212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200" b="1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大自然に</a:t>
            </a:r>
            <a:endParaRPr lang="en-US" altLang="ja-JP" sz="1200" b="1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200" b="1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いやされる～</a:t>
            </a:r>
            <a:endParaRPr lang="en-US" altLang="ja-JP" sz="1200" b="1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0B08874E-88C1-DFFD-EF80-0CF33DB53276}"/>
              </a:ext>
            </a:extLst>
          </p:cNvPr>
          <p:cNvSpPr/>
          <p:nvPr/>
        </p:nvSpPr>
        <p:spPr>
          <a:xfrm>
            <a:off x="952310" y="6533185"/>
            <a:ext cx="5943996" cy="52322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en-US" altLang="ja-JP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7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月</a:t>
            </a:r>
            <a:r>
              <a:rPr lang="en-US" altLang="ja-JP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10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  <a:r>
              <a:rPr lang="en-US" altLang="ja-JP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(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土</a:t>
            </a:r>
            <a:r>
              <a:rPr lang="en-US" altLang="ja-JP" sz="2800" b="1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)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～</a:t>
            </a:r>
            <a:r>
              <a:rPr lang="en-US" altLang="ja-JP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11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  <a:r>
              <a:rPr lang="en-US" altLang="ja-JP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(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  <a:r>
              <a:rPr lang="en-US" altLang="ja-JP" sz="2800" b="1" cap="none" spc="-300" dirty="0">
                <a:ln w="762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)</a:t>
            </a:r>
            <a:r>
              <a:rPr lang="ja-JP" altLang="en-US" sz="2800" b="1" cap="none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　</a:t>
            </a:r>
            <a:r>
              <a:rPr lang="ja-JP" altLang="en-US" sz="2400" b="1" cap="none" spc="-15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明日来ロッヂ</a:t>
            </a: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89F1F20E-FC9D-3ED6-5291-F6B0D5339E63}"/>
              </a:ext>
            </a:extLst>
          </p:cNvPr>
          <p:cNvSpPr/>
          <p:nvPr/>
        </p:nvSpPr>
        <p:spPr>
          <a:xfrm>
            <a:off x="930069" y="6520102"/>
            <a:ext cx="5943996" cy="52322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en-US" altLang="ja-JP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7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月</a:t>
            </a:r>
            <a:r>
              <a:rPr lang="en-US" altLang="ja-JP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10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  <a:r>
              <a:rPr lang="en-US" altLang="ja-JP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(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土</a:t>
            </a:r>
            <a:r>
              <a:rPr lang="en-US" altLang="ja-JP" sz="2800" b="1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)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～</a:t>
            </a:r>
            <a:r>
              <a:rPr lang="en-US" altLang="ja-JP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11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  <a:r>
              <a:rPr lang="en-US" altLang="ja-JP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(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日</a:t>
            </a:r>
            <a:r>
              <a:rPr lang="en-US" altLang="ja-JP" sz="2800" b="1" cap="none" spc="-300" dirty="0">
                <a:ln w="41275">
                  <a:noFill/>
                  <a:prstDash val="solid"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)</a:t>
            </a:r>
            <a:r>
              <a:rPr lang="ja-JP" altLang="en-US" sz="2800" b="1" cap="none" spc="-300" dirty="0">
                <a:ln w="41275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　</a:t>
            </a:r>
            <a:r>
              <a:rPr lang="ja-JP" altLang="en-US" sz="2400" b="1" cap="none" spc="-150" dirty="0">
                <a:ln w="38100">
                  <a:noFill/>
                </a:ln>
                <a:solidFill>
                  <a:srgbClr val="663300"/>
                </a:solidFill>
                <a:effectLst>
                  <a:glow>
                    <a:schemeClr val="bg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明日来ロッヂ</a:t>
            </a:r>
          </a:p>
        </p:txBody>
      </p:sp>
      <p:pic>
        <p:nvPicPr>
          <p:cNvPr id="82" name="図 81">
            <a:extLst>
              <a:ext uri="{FF2B5EF4-FFF2-40B4-BE49-F238E27FC236}">
                <a16:creationId xmlns:a16="http://schemas.microsoft.com/office/drawing/2014/main" id="{CFC955F1-7AA6-5BD0-53CD-7C23E256FE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015" y="7128120"/>
            <a:ext cx="2648717" cy="326137"/>
          </a:xfrm>
          <a:prstGeom prst="rect">
            <a:avLst/>
          </a:prstGeom>
        </p:spPr>
      </p:pic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D36FAC93-2270-ABEC-8219-88AC7ADDA56D}"/>
              </a:ext>
            </a:extLst>
          </p:cNvPr>
          <p:cNvSpPr/>
          <p:nvPr/>
        </p:nvSpPr>
        <p:spPr>
          <a:xfrm>
            <a:off x="1399252" y="7099693"/>
            <a:ext cx="2148794" cy="369332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18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N" panose="020B0400000000000000" pitchFamily="34" charset="-128"/>
                <a:ea typeface="源ノ角ゴシック Code JP N" panose="020B0400000000000000" pitchFamily="34" charset="-128"/>
              </a:rPr>
              <a:t>参加対象者</a:t>
            </a:r>
            <a:endParaRPr lang="en-US" altLang="ja-JP" sz="18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源ノ角ゴシック Code JP N" panose="020B0400000000000000" pitchFamily="34" charset="-128"/>
              <a:ea typeface="源ノ角ゴシック Code JP N" panose="020B0400000000000000" pitchFamily="34" charset="-128"/>
            </a:endParaRP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9417C83A-BA58-6868-22D4-3B5B13345749}"/>
              </a:ext>
            </a:extLst>
          </p:cNvPr>
          <p:cNvSpPr/>
          <p:nvPr/>
        </p:nvSpPr>
        <p:spPr>
          <a:xfrm>
            <a:off x="4336376" y="7113293"/>
            <a:ext cx="2148794" cy="369332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18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N" panose="020B0400000000000000" pitchFamily="34" charset="-128"/>
                <a:ea typeface="源ノ角ゴシック Code JP N" panose="020B0400000000000000" pitchFamily="34" charset="-128"/>
              </a:rPr>
              <a:t>指導担当スタッフ</a:t>
            </a:r>
            <a:endParaRPr lang="en-US" altLang="ja-JP" sz="18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源ノ角ゴシック Code JP N" panose="020B0400000000000000" pitchFamily="34" charset="-128"/>
              <a:ea typeface="源ノ角ゴシック Code JP N" panose="020B0400000000000000" pitchFamily="34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2E4B266A-A01A-2ECF-E3A2-9DB97DFE33A9}"/>
              </a:ext>
            </a:extLst>
          </p:cNvPr>
          <p:cNvSpPr/>
          <p:nvPr/>
        </p:nvSpPr>
        <p:spPr>
          <a:xfrm>
            <a:off x="3947047" y="7828557"/>
            <a:ext cx="29117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●事前研修：スタッフ研修（</a:t>
            </a:r>
            <a:r>
              <a:rPr lang="en-US" altLang="ja-JP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6</a:t>
            </a:r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月</a:t>
            </a:r>
            <a:r>
              <a:rPr lang="en-US" altLang="ja-JP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20</a:t>
            </a:r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日現地にて）、スタッフ会議（</a:t>
            </a:r>
            <a:r>
              <a:rPr lang="en-US" altLang="ja-JP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6</a:t>
            </a:r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月</a:t>
            </a:r>
            <a:r>
              <a:rPr lang="en-US" altLang="ja-JP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25</a:t>
            </a:r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日現地にて）</a:t>
            </a:r>
            <a:endParaRPr lang="en-US" altLang="ja-JP" sz="1200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r>
              <a:rPr lang="ja-JP" altLang="en-US" sz="1200" cap="none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●看護スタッフ・保育スタッフも同時募集</a:t>
            </a:r>
            <a:endParaRPr lang="en-US" altLang="ja-JP" sz="1200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  <a:p>
            <a:r>
              <a:rPr lang="ja-JP" altLang="en-US" sz="1200" dirty="0">
                <a:ln w="0">
                  <a:noFill/>
                </a:ln>
                <a:latin typeface="UD デジタル 教科書体 N-R" panose="02020400000000000000" pitchFamily="17" charset="-128"/>
                <a:ea typeface="UD デジタル 教科書体 N-R" panose="02020400000000000000" pitchFamily="17" charset="-128"/>
              </a:rPr>
              <a:t>●参加費：無料</a:t>
            </a:r>
            <a:endParaRPr lang="en-US" altLang="ja-JP" sz="1200" cap="none" dirty="0">
              <a:ln w="0">
                <a:noFill/>
              </a:ln>
              <a:latin typeface="UD デジタル 教科書体 N-R" panose="02020400000000000000" pitchFamily="17" charset="-128"/>
              <a:ea typeface="UD デジタル 教科書体 N-R" panose="02020400000000000000" pitchFamily="17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8F12EA61-DC79-ACE4-2698-B22E7D332EE0}"/>
              </a:ext>
            </a:extLst>
          </p:cNvPr>
          <p:cNvSpPr/>
          <p:nvPr/>
        </p:nvSpPr>
        <p:spPr>
          <a:xfrm>
            <a:off x="1076987" y="7453408"/>
            <a:ext cx="2809592" cy="40011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2000" spc="-15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明日来町内在住５年生</a:t>
            </a:r>
            <a:endParaRPr lang="ja-JP" altLang="en-US" sz="2000" b="0" cap="none" spc="-15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源ノ角ゴシック Code JP H" panose="020B0A00000000000000" pitchFamily="34" charset="-128"/>
              <a:ea typeface="源ノ角ゴシック Code JP H" panose="020B0A00000000000000" pitchFamily="34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BBE26708-258A-60C5-59E7-262AF4EB926E}"/>
              </a:ext>
            </a:extLst>
          </p:cNvPr>
          <p:cNvSpPr/>
          <p:nvPr/>
        </p:nvSpPr>
        <p:spPr>
          <a:xfrm>
            <a:off x="4128323" y="7449834"/>
            <a:ext cx="2648717" cy="40011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 algn="ctr"/>
            <a:r>
              <a:rPr lang="ja-JP" altLang="en-US" sz="2000" spc="-150" dirty="0">
                <a:ln w="0"/>
                <a:solidFill>
                  <a:srgbClr val="66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源ノ角ゴシック Code JP H" panose="020B0A00000000000000" pitchFamily="34" charset="-128"/>
                <a:ea typeface="源ノ角ゴシック Code JP H" panose="020B0A00000000000000" pitchFamily="34" charset="-128"/>
              </a:rPr>
              <a:t>全日程に参加できる方</a:t>
            </a:r>
            <a:endParaRPr lang="ja-JP" altLang="en-US" sz="2000" b="0" cap="none" spc="-150" dirty="0">
              <a:ln w="0"/>
              <a:solidFill>
                <a:srgbClr val="6633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源ノ角ゴシック Code JP H" panose="020B0A00000000000000" pitchFamily="34" charset="-128"/>
              <a:ea typeface="源ノ角ゴシック Code JP H" panose="020B0A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2258943"/>
      </p:ext>
    </p:extLst>
  </p:cSld>
  <p:clrMapOvr>
    <a:masterClrMapping/>
  </p:clrMapOvr>
</p:sld>
</file>

<file path=ppt/theme/theme1.xml><?xml version="1.0" encoding="utf-8"?>
<a:theme xmlns:a="http://schemas.openxmlformats.org/drawingml/2006/main" name="11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D14BBAA0-EBDA-4F80-B5E5-6A060B58EB30}" vid="{E91C9F3B-FA2D-4D28-9E30-9B6A997020B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286</Words>
  <Application>Microsoft Office PowerPoint</Application>
  <PresentationFormat>ユーザー設定</PresentationFormat>
  <Paragraphs>43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HG丸ｺﾞｼｯｸM-PRO</vt:lpstr>
      <vt:lpstr>UD デジタル 教科書体 N-R</vt:lpstr>
      <vt:lpstr>メイリオ</vt:lpstr>
      <vt:lpstr>源ノ角ゴシック Code JP H</vt:lpstr>
      <vt:lpstr>源ノ角ゴシック Code JP M</vt:lpstr>
      <vt:lpstr>源ノ角ゴシック Code JP N</vt:lpstr>
      <vt:lpstr>Arial</vt:lpstr>
      <vt:lpstr>Calibri</vt:lpstr>
      <vt:lpstr>Calibri Light</vt:lpstr>
      <vt:lpstr>11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2013-07-04T11:22:33Z</dcterms:created>
  <dcterms:modified xsi:type="dcterms:W3CDTF">2022-07-01T05:31:24Z</dcterms:modified>
</cp:coreProperties>
</file>