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85C2"/>
    <a:srgbClr val="FF99CC"/>
    <a:srgbClr val="A50021"/>
    <a:srgbClr val="663300"/>
    <a:srgbClr val="CC0000"/>
    <a:srgbClr val="FFFF66"/>
    <a:srgbClr val="FFDA3B"/>
    <a:srgbClr val="000070"/>
    <a:srgbClr val="000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D2F0EF34-BF47-15F6-374F-38A5360DC6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図 12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A6BB75F2-D3F1-9F25-3721-D2F3CD4FE4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図 143" descr="図形&#10;&#10;自動的に生成された説明">
            <a:extLst>
              <a:ext uri="{FF2B5EF4-FFF2-40B4-BE49-F238E27FC236}">
                <a16:creationId xmlns:a16="http://schemas.microsoft.com/office/drawing/2014/main" id="{82E81758-BFAB-27B7-899E-41451D5474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823" y="7071921"/>
            <a:ext cx="2813310" cy="2599949"/>
          </a:xfrm>
          <a:prstGeom prst="rect">
            <a:avLst/>
          </a:prstGeom>
        </p:spPr>
      </p:pic>
      <p:pic>
        <p:nvPicPr>
          <p:cNvPr id="138" name="図 137" descr="図形&#10;&#10;自動的に生成された説明">
            <a:extLst>
              <a:ext uri="{FF2B5EF4-FFF2-40B4-BE49-F238E27FC236}">
                <a16:creationId xmlns:a16="http://schemas.microsoft.com/office/drawing/2014/main" id="{ACD3D194-A9D5-23AC-E5BD-F209C1689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610" y="3199181"/>
            <a:ext cx="1706883" cy="1703835"/>
          </a:xfrm>
          <a:prstGeom prst="rect">
            <a:avLst/>
          </a:prstGeom>
        </p:spPr>
      </p:pic>
      <p:pic>
        <p:nvPicPr>
          <p:cNvPr id="142" name="図 141">
            <a:extLst>
              <a:ext uri="{FF2B5EF4-FFF2-40B4-BE49-F238E27FC236}">
                <a16:creationId xmlns:a16="http://schemas.microsoft.com/office/drawing/2014/main" id="{889A6806-18CF-F3D4-8B12-4E236FB7D2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39" y="5487707"/>
            <a:ext cx="2813310" cy="256033"/>
          </a:xfrm>
          <a:prstGeom prst="rect">
            <a:avLst/>
          </a:prstGeom>
        </p:spPr>
      </p:pic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13175" y="10158459"/>
            <a:ext cx="3111772" cy="2917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明日来コンサルティング</a:t>
            </a:r>
            <a:endParaRPr kumimoji="0" sz="18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12" name="object 4">
            <a:extLst>
              <a:ext uri="{FF2B5EF4-FFF2-40B4-BE49-F238E27FC236}">
                <a16:creationId xmlns:a16="http://schemas.microsoft.com/office/drawing/2014/main" id="{2DAF16AF-8788-4F52-EE67-7E5A4BD66237}"/>
              </a:ext>
            </a:extLst>
          </p:cNvPr>
          <p:cNvSpPr txBox="1"/>
          <p:nvPr/>
        </p:nvSpPr>
        <p:spPr>
          <a:xfrm>
            <a:off x="3000564" y="10067014"/>
            <a:ext cx="2491915" cy="45557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000" b="1" kern="0" spc="-15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〒</a:t>
            </a:r>
            <a:r>
              <a:rPr kumimoji="0" lang="en-US" altLang="ja-JP" sz="1000" b="1" kern="0" spc="-15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120-0000</a:t>
            </a:r>
            <a:r>
              <a:rPr kumimoji="0" lang="ja-JP" altLang="en-US" sz="1000" b="1" kern="0" spc="-15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　●●市○○町●●●●●●</a:t>
            </a:r>
            <a:endParaRPr kumimoji="0" lang="en-US" altLang="ja-JP" sz="1000" b="1" kern="0" spc="-15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en-US" altLang="ja-JP" sz="1000" b="1" kern="0" spc="-15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TEL.03-1234-56788</a:t>
            </a:r>
            <a:r>
              <a:rPr kumimoji="0" lang="ja-JP" altLang="en-US" sz="1000" b="1" kern="0" spc="-15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　</a:t>
            </a:r>
            <a:r>
              <a:rPr kumimoji="0" lang="en-US" altLang="ja-JP" sz="1000" b="1" kern="0" spc="-15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FAX.03-1234-5678</a:t>
            </a:r>
            <a:endParaRPr kumimoji="0" sz="1000" b="1" kern="0" spc="-15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</p:txBody>
      </p:sp>
      <p:sp>
        <p:nvSpPr>
          <p:cNvPr id="113" name="object 4">
            <a:extLst>
              <a:ext uri="{FF2B5EF4-FFF2-40B4-BE49-F238E27FC236}">
                <a16:creationId xmlns:a16="http://schemas.microsoft.com/office/drawing/2014/main" id="{AFAC7EED-935D-0758-F251-AEEB8AE4DABE}"/>
              </a:ext>
            </a:extLst>
          </p:cNvPr>
          <p:cNvSpPr txBox="1"/>
          <p:nvPr/>
        </p:nvSpPr>
        <p:spPr>
          <a:xfrm>
            <a:off x="5485610" y="10294800"/>
            <a:ext cx="2164083" cy="22474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sz="1000" b="1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https://www.xxxx.xxxxx.com</a:t>
            </a:r>
            <a:endParaRPr kumimoji="0" sz="1000" b="1" kern="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B1B47E65-948B-D258-16A6-630BF910F274}"/>
              </a:ext>
            </a:extLst>
          </p:cNvPr>
          <p:cNvGrpSpPr/>
          <p:nvPr/>
        </p:nvGrpSpPr>
        <p:grpSpPr>
          <a:xfrm>
            <a:off x="5485610" y="10043294"/>
            <a:ext cx="1892812" cy="252985"/>
            <a:chOff x="5488014" y="10184613"/>
            <a:chExt cx="1892812" cy="252985"/>
          </a:xfrm>
        </p:grpSpPr>
        <p:pic>
          <p:nvPicPr>
            <p:cNvPr id="41" name="図 40" descr="図形, 四角形&#10;&#10;自動的に生成された説明">
              <a:extLst>
                <a:ext uri="{FF2B5EF4-FFF2-40B4-BE49-F238E27FC236}">
                  <a16:creationId xmlns:a16="http://schemas.microsoft.com/office/drawing/2014/main" id="{36703610-2204-2414-0802-54F5BEB52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014" y="10184613"/>
              <a:ext cx="1892812" cy="252985"/>
            </a:xfrm>
            <a:prstGeom prst="rect">
              <a:avLst/>
            </a:prstGeom>
          </p:spPr>
        </p:pic>
        <p:sp>
          <p:nvSpPr>
            <p:cNvPr id="114" name="object 4">
              <a:extLst>
                <a:ext uri="{FF2B5EF4-FFF2-40B4-BE49-F238E27FC236}">
                  <a16:creationId xmlns:a16="http://schemas.microsoft.com/office/drawing/2014/main" id="{F7EA6A95-017C-02D4-FD16-C515E82E1101}"/>
                </a:ext>
              </a:extLst>
            </p:cNvPr>
            <p:cNvSpPr txBox="1"/>
            <p:nvPr/>
          </p:nvSpPr>
          <p:spPr>
            <a:xfrm>
              <a:off x="5553405" y="10197923"/>
              <a:ext cx="1438689" cy="203709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900" b="1" kern="0" dirty="0">
                  <a:solidFill>
                    <a:schemeClr val="bg2">
                      <a:lumMod val="25000"/>
                    </a:schemeClr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DINPro"/>
                </a:rPr>
                <a:t>明日来コンサルティング</a:t>
              </a:r>
              <a:endParaRPr kumimoji="0" sz="900" b="1" kern="0" dirty="0">
                <a:solidFill>
                  <a:schemeClr val="bg2">
                    <a:lumMod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endParaRPr>
            </a:p>
          </p:txBody>
        </p:sp>
      </p:grpSp>
      <p:sp>
        <p:nvSpPr>
          <p:cNvPr id="117" name="object 4">
            <a:extLst>
              <a:ext uri="{FF2B5EF4-FFF2-40B4-BE49-F238E27FC236}">
                <a16:creationId xmlns:a16="http://schemas.microsoft.com/office/drawing/2014/main" id="{2530A646-B23F-74CB-FB4F-DAA183AB5FE2}"/>
              </a:ext>
            </a:extLst>
          </p:cNvPr>
          <p:cNvSpPr txBox="1"/>
          <p:nvPr/>
        </p:nvSpPr>
        <p:spPr>
          <a:xfrm>
            <a:off x="432559" y="318099"/>
            <a:ext cx="3896834" cy="186140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6000" kern="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生産性</a:t>
            </a:r>
            <a:r>
              <a:rPr kumimoji="0" lang="en-US" altLang="ja-JP" sz="6000" kern="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UP!</a:t>
            </a:r>
          </a:p>
          <a:p>
            <a:pPr defTabSz="914400"/>
            <a:r>
              <a:rPr kumimoji="0" lang="ja-JP" altLang="en-US" sz="6000" kern="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HGP明朝E" panose="02020800000000000000" pitchFamily="18" charset="-128"/>
                <a:ea typeface="HGP明朝E" panose="02020800000000000000" pitchFamily="18" charset="-128"/>
                <a:cs typeface="DINPro"/>
              </a:rPr>
              <a:t>〇〇講座</a:t>
            </a:r>
            <a:endParaRPr kumimoji="0" sz="6000" kern="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HGP明朝E" panose="02020800000000000000" pitchFamily="18" charset="-128"/>
              <a:ea typeface="HGP明朝E" panose="02020800000000000000" pitchFamily="18" charset="-128"/>
              <a:cs typeface="DINPro"/>
            </a:endParaRPr>
          </a:p>
        </p:txBody>
      </p:sp>
      <p:sp>
        <p:nvSpPr>
          <p:cNvPr id="129" name="object 4">
            <a:extLst>
              <a:ext uri="{FF2B5EF4-FFF2-40B4-BE49-F238E27FC236}">
                <a16:creationId xmlns:a16="http://schemas.microsoft.com/office/drawing/2014/main" id="{9C5FB2B1-09DE-91DA-D608-732714595FE0}"/>
              </a:ext>
            </a:extLst>
          </p:cNvPr>
          <p:cNvSpPr txBox="1"/>
          <p:nvPr/>
        </p:nvSpPr>
        <p:spPr>
          <a:xfrm>
            <a:off x="5320093" y="5527762"/>
            <a:ext cx="1196463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0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プログラム</a:t>
            </a:r>
            <a:endParaRPr kumimoji="0" lang="en-US" altLang="ja-JP" sz="10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36" name="object 4">
            <a:extLst>
              <a:ext uri="{FF2B5EF4-FFF2-40B4-BE49-F238E27FC236}">
                <a16:creationId xmlns:a16="http://schemas.microsoft.com/office/drawing/2014/main" id="{6BC5391F-ADDE-648E-CB2E-BC41C29CD455}"/>
              </a:ext>
            </a:extLst>
          </p:cNvPr>
          <p:cNvSpPr txBox="1"/>
          <p:nvPr/>
        </p:nvSpPr>
        <p:spPr>
          <a:xfrm>
            <a:off x="4625095" y="5849582"/>
            <a:ext cx="2567398" cy="943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第一部</a:t>
            </a:r>
            <a:r>
              <a:rPr kumimoji="0" lang="en-US" altLang="ja-JP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</a:t>
            </a:r>
            <a:br>
              <a:rPr kumimoji="0" lang="en-US" altLang="ja-JP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</a:br>
            <a:r>
              <a:rPr kumimoji="0" lang="en-US" altLang="ja-JP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第二部</a:t>
            </a:r>
            <a:r>
              <a:rPr kumimoji="0" lang="en-US" altLang="ja-JP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</a:t>
            </a:r>
            <a:endParaRPr kumimoji="0" lang="en-US" altLang="ja-JP" sz="105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en-US" altLang="ja-JP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第三部</a:t>
            </a:r>
            <a:r>
              <a:rPr kumimoji="0" lang="en-US" altLang="ja-JP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</a:t>
            </a:r>
            <a:endParaRPr kumimoji="0" lang="en-US" altLang="ja-JP" sz="105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105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pic>
        <p:nvPicPr>
          <p:cNvPr id="140" name="図 139" descr="図形, 円&#10;&#10;自動的に生成された説明">
            <a:extLst>
              <a:ext uri="{FF2B5EF4-FFF2-40B4-BE49-F238E27FC236}">
                <a16:creationId xmlns:a16="http://schemas.microsoft.com/office/drawing/2014/main" id="{87BB0801-13FD-8C4D-F779-B3F994E838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51" y="5682916"/>
            <a:ext cx="615697" cy="615697"/>
          </a:xfrm>
          <a:prstGeom prst="rect">
            <a:avLst/>
          </a:prstGeom>
        </p:spPr>
      </p:pic>
      <p:sp>
        <p:nvSpPr>
          <p:cNvPr id="148" name="object 4">
            <a:extLst>
              <a:ext uri="{FF2B5EF4-FFF2-40B4-BE49-F238E27FC236}">
                <a16:creationId xmlns:a16="http://schemas.microsoft.com/office/drawing/2014/main" id="{4B43EC97-DC93-DFCC-0A0F-EE95FEC673C2}"/>
              </a:ext>
            </a:extLst>
          </p:cNvPr>
          <p:cNvSpPr txBox="1"/>
          <p:nvPr/>
        </p:nvSpPr>
        <p:spPr>
          <a:xfrm>
            <a:off x="432559" y="2378960"/>
            <a:ext cx="3688215" cy="8149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600" kern="0" spc="-150" dirty="0">
                <a:solidFill>
                  <a:schemeClr val="bg1"/>
                </a:solidFill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働き方を見直して</a:t>
            </a:r>
            <a:endParaRPr kumimoji="0" lang="en-US" altLang="ja-JP" sz="2600" kern="0" spc="-150" dirty="0">
              <a:solidFill>
                <a:schemeClr val="bg1"/>
              </a:solidFill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  <a:p>
            <a:pPr defTabSz="914400"/>
            <a:r>
              <a:rPr kumimoji="0" lang="ja-JP" altLang="en-US" sz="2600" kern="0" spc="-150" dirty="0">
                <a:solidFill>
                  <a:schemeClr val="bg1"/>
                </a:solidFill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目からウロコの仕事術</a:t>
            </a:r>
            <a:endParaRPr kumimoji="0" sz="2600" kern="0" spc="-150" dirty="0">
              <a:solidFill>
                <a:schemeClr val="bg1"/>
              </a:solidFill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sp>
        <p:nvSpPr>
          <p:cNvPr id="149" name="object 4">
            <a:extLst>
              <a:ext uri="{FF2B5EF4-FFF2-40B4-BE49-F238E27FC236}">
                <a16:creationId xmlns:a16="http://schemas.microsoft.com/office/drawing/2014/main" id="{B9884DC7-8806-8F91-BD92-202FB0F64B00}"/>
              </a:ext>
            </a:extLst>
          </p:cNvPr>
          <p:cNvSpPr txBox="1"/>
          <p:nvPr/>
        </p:nvSpPr>
        <p:spPr>
          <a:xfrm>
            <a:off x="432559" y="3361496"/>
            <a:ext cx="3688215" cy="163570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800" kern="0" spc="-150" dirty="0">
                <a:solidFill>
                  <a:schemeClr val="bg1"/>
                </a:solidFill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人気講師の○○○○○をお招きして○○○○ ○○○○ ○○○○ ○○○○ ○○○○ ○○○○ ○○○○ ○○○○ ○○○○ ○○○○</a:t>
            </a:r>
            <a:endParaRPr kumimoji="0" sz="1800" kern="0" spc="-150" dirty="0">
              <a:solidFill>
                <a:schemeClr val="bg1"/>
              </a:solidFill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cxnSp>
        <p:nvCxnSpPr>
          <p:cNvPr id="151" name="直線コネクタ 150">
            <a:extLst>
              <a:ext uri="{FF2B5EF4-FFF2-40B4-BE49-F238E27FC236}">
                <a16:creationId xmlns:a16="http://schemas.microsoft.com/office/drawing/2014/main" id="{E0EC8A91-7030-02C7-EDD4-A0A42574D67B}"/>
              </a:ext>
            </a:extLst>
          </p:cNvPr>
          <p:cNvCxnSpPr>
            <a:cxnSpLocks/>
          </p:cNvCxnSpPr>
          <p:nvPr/>
        </p:nvCxnSpPr>
        <p:spPr>
          <a:xfrm flipV="1">
            <a:off x="355336" y="3337119"/>
            <a:ext cx="3765438" cy="1294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object 4">
            <a:extLst>
              <a:ext uri="{FF2B5EF4-FFF2-40B4-BE49-F238E27FC236}">
                <a16:creationId xmlns:a16="http://schemas.microsoft.com/office/drawing/2014/main" id="{46680645-B0DA-11C2-425C-9F5687481F3B}"/>
              </a:ext>
            </a:extLst>
          </p:cNvPr>
          <p:cNvSpPr txBox="1"/>
          <p:nvPr/>
        </p:nvSpPr>
        <p:spPr>
          <a:xfrm>
            <a:off x="4441799" y="6689427"/>
            <a:ext cx="2952334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※</a:t>
            </a:r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当日の都合により内容は変更となる場合があります</a:t>
            </a:r>
            <a:r>
              <a:rPr kumimoji="0" lang="ja-JP" altLang="en-US" sz="1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。</a:t>
            </a:r>
            <a:endParaRPr kumimoji="0" lang="en-US" altLang="ja-JP" sz="1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56" name="object 4">
            <a:extLst>
              <a:ext uri="{FF2B5EF4-FFF2-40B4-BE49-F238E27FC236}">
                <a16:creationId xmlns:a16="http://schemas.microsoft.com/office/drawing/2014/main" id="{48FD7293-7DC6-1FF3-5591-989B7C4D0A54}"/>
              </a:ext>
            </a:extLst>
          </p:cNvPr>
          <p:cNvSpPr txBox="1"/>
          <p:nvPr/>
        </p:nvSpPr>
        <p:spPr>
          <a:xfrm>
            <a:off x="5186972" y="3604355"/>
            <a:ext cx="2304157" cy="9363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100" kern="0" spc="-150" dirty="0">
                <a:solidFill>
                  <a:schemeClr val="bg1"/>
                </a:solidFill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すぐに役立つ</a:t>
            </a:r>
            <a:endParaRPr kumimoji="0" lang="en-US" altLang="ja-JP" sz="2100" kern="0" spc="-150" dirty="0">
              <a:solidFill>
                <a:schemeClr val="bg1"/>
              </a:solidFill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2100" kern="0" spc="-150" dirty="0">
                <a:solidFill>
                  <a:schemeClr val="bg1"/>
                </a:solidFill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情報満載</a:t>
            </a:r>
            <a:endParaRPr kumimoji="0" sz="2100" kern="0" spc="-150" dirty="0">
              <a:solidFill>
                <a:schemeClr val="bg1"/>
              </a:solidFill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pic>
        <p:nvPicPr>
          <p:cNvPr id="157" name="図 156" descr="図形, 円&#10;&#10;自動的に生成された説明">
            <a:extLst>
              <a:ext uri="{FF2B5EF4-FFF2-40B4-BE49-F238E27FC236}">
                <a16:creationId xmlns:a16="http://schemas.microsoft.com/office/drawing/2014/main" id="{2F05CA19-639D-A855-C4B6-3CDB2B05A4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52" y="6432110"/>
            <a:ext cx="615697" cy="615697"/>
          </a:xfrm>
          <a:prstGeom prst="rect">
            <a:avLst/>
          </a:prstGeom>
        </p:spPr>
      </p:pic>
      <p:pic>
        <p:nvPicPr>
          <p:cNvPr id="158" name="図 157" descr="図形, 円&#10;&#10;自動的に生成された説明">
            <a:extLst>
              <a:ext uri="{FF2B5EF4-FFF2-40B4-BE49-F238E27FC236}">
                <a16:creationId xmlns:a16="http://schemas.microsoft.com/office/drawing/2014/main" id="{7D119427-DD29-A3C8-2626-AA35ACE05E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52" y="7233756"/>
            <a:ext cx="615697" cy="615697"/>
          </a:xfrm>
          <a:prstGeom prst="rect">
            <a:avLst/>
          </a:prstGeom>
        </p:spPr>
      </p:pic>
      <p:pic>
        <p:nvPicPr>
          <p:cNvPr id="159" name="図 158" descr="図形, 円&#10;&#10;自動的に生成された説明">
            <a:extLst>
              <a:ext uri="{FF2B5EF4-FFF2-40B4-BE49-F238E27FC236}">
                <a16:creationId xmlns:a16="http://schemas.microsoft.com/office/drawing/2014/main" id="{FD3B8A85-676E-5851-C0E1-4DF149601C2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52" y="8044374"/>
            <a:ext cx="615697" cy="615697"/>
          </a:xfrm>
          <a:prstGeom prst="rect">
            <a:avLst/>
          </a:prstGeom>
        </p:spPr>
      </p:pic>
      <p:pic>
        <p:nvPicPr>
          <p:cNvPr id="160" name="図 159" descr="図形, 円&#10;&#10;自動的に生成された説明">
            <a:extLst>
              <a:ext uri="{FF2B5EF4-FFF2-40B4-BE49-F238E27FC236}">
                <a16:creationId xmlns:a16="http://schemas.microsoft.com/office/drawing/2014/main" id="{CB2B8971-B135-F602-952F-1039694B47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52" y="8793568"/>
            <a:ext cx="615697" cy="615697"/>
          </a:xfrm>
          <a:prstGeom prst="rect">
            <a:avLst/>
          </a:prstGeom>
        </p:spPr>
      </p:pic>
      <p:sp>
        <p:nvSpPr>
          <p:cNvPr id="161" name="object 4">
            <a:extLst>
              <a:ext uri="{FF2B5EF4-FFF2-40B4-BE49-F238E27FC236}">
                <a16:creationId xmlns:a16="http://schemas.microsoft.com/office/drawing/2014/main" id="{204317D9-9B0A-154C-80F2-89CE1BCB5E8E}"/>
              </a:ext>
            </a:extLst>
          </p:cNvPr>
          <p:cNvSpPr txBox="1"/>
          <p:nvPr/>
        </p:nvSpPr>
        <p:spPr>
          <a:xfrm>
            <a:off x="1271625" y="5736392"/>
            <a:ext cx="3172937" cy="33791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100" kern="0" spc="-15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明日来ホール１</a:t>
            </a:r>
            <a:r>
              <a:rPr kumimoji="0" lang="en-US" altLang="ja-JP" sz="2100" kern="0" spc="-15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F</a:t>
            </a:r>
            <a:r>
              <a:rPr kumimoji="0" lang="ja-JP" altLang="en-US" sz="2100" kern="0" spc="-15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 </a:t>
            </a:r>
            <a:r>
              <a:rPr kumimoji="0" lang="en-US" altLang="ja-JP" sz="2100" kern="0" spc="-15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A</a:t>
            </a:r>
            <a:r>
              <a:rPr kumimoji="0" lang="ja-JP" altLang="en-US" sz="2100" kern="0" spc="-15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会議室</a:t>
            </a:r>
            <a:endParaRPr kumimoji="0" sz="2100" kern="0" spc="-150" dirty="0"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sp>
        <p:nvSpPr>
          <p:cNvPr id="162" name="object 4">
            <a:extLst>
              <a:ext uri="{FF2B5EF4-FFF2-40B4-BE49-F238E27FC236}">
                <a16:creationId xmlns:a16="http://schemas.microsoft.com/office/drawing/2014/main" id="{9270A7C9-25CF-D65A-3800-A45F64A48161}"/>
              </a:ext>
            </a:extLst>
          </p:cNvPr>
          <p:cNvSpPr txBox="1"/>
          <p:nvPr/>
        </p:nvSpPr>
        <p:spPr>
          <a:xfrm>
            <a:off x="1271625" y="6113166"/>
            <a:ext cx="3172937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2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〒</a:t>
            </a:r>
            <a:r>
              <a:rPr kumimoji="0" lang="en-US" altLang="ja-JP" sz="12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120-0000</a:t>
            </a:r>
            <a:r>
              <a:rPr kumimoji="0" lang="ja-JP" altLang="en-US" sz="12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　〇〇市○○町〇〇〇〇〇〇〇〇</a:t>
            </a:r>
            <a:endParaRPr kumimoji="0" lang="en-US" altLang="ja-JP" sz="1200" kern="0" dirty="0"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sp>
        <p:nvSpPr>
          <p:cNvPr id="163" name="object 4">
            <a:extLst>
              <a:ext uri="{FF2B5EF4-FFF2-40B4-BE49-F238E27FC236}">
                <a16:creationId xmlns:a16="http://schemas.microsoft.com/office/drawing/2014/main" id="{9E7BE2DD-FD37-F026-CA0F-FA5692570363}"/>
              </a:ext>
            </a:extLst>
          </p:cNvPr>
          <p:cNvSpPr txBox="1"/>
          <p:nvPr/>
        </p:nvSpPr>
        <p:spPr>
          <a:xfrm>
            <a:off x="1360510" y="6581857"/>
            <a:ext cx="3172937" cy="33791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2022</a:t>
            </a:r>
            <a:r>
              <a:rPr kumimoji="0" lang="ja-JP" altLang="en-US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年</a:t>
            </a:r>
            <a:r>
              <a:rPr kumimoji="0" lang="en-US" altLang="ja-JP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7</a:t>
            </a:r>
            <a:r>
              <a:rPr kumimoji="0" lang="ja-JP" altLang="en-US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月</a:t>
            </a:r>
            <a:r>
              <a:rPr kumimoji="0" lang="en-US" altLang="ja-JP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20</a:t>
            </a:r>
            <a:r>
              <a:rPr kumimoji="0" lang="ja-JP" altLang="en-US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日（火）</a:t>
            </a:r>
            <a:endParaRPr kumimoji="0" sz="2100" kern="0" dirty="0"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sp>
        <p:nvSpPr>
          <p:cNvPr id="164" name="object 4">
            <a:extLst>
              <a:ext uri="{FF2B5EF4-FFF2-40B4-BE49-F238E27FC236}">
                <a16:creationId xmlns:a16="http://schemas.microsoft.com/office/drawing/2014/main" id="{82536D36-1415-E5C0-60B0-1F7692FC0171}"/>
              </a:ext>
            </a:extLst>
          </p:cNvPr>
          <p:cNvSpPr txBox="1"/>
          <p:nvPr/>
        </p:nvSpPr>
        <p:spPr>
          <a:xfrm>
            <a:off x="1360510" y="7383528"/>
            <a:ext cx="1045065" cy="33791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30</a:t>
            </a:r>
            <a:r>
              <a:rPr kumimoji="0" lang="ja-JP" altLang="en-US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名</a:t>
            </a:r>
            <a:endParaRPr kumimoji="0" sz="2100" kern="0" dirty="0"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sp>
        <p:nvSpPr>
          <p:cNvPr id="165" name="object 4">
            <a:extLst>
              <a:ext uri="{FF2B5EF4-FFF2-40B4-BE49-F238E27FC236}">
                <a16:creationId xmlns:a16="http://schemas.microsoft.com/office/drawing/2014/main" id="{B7946DD6-C837-2B66-3EAF-5BA37BAD5C46}"/>
              </a:ext>
            </a:extLst>
          </p:cNvPr>
          <p:cNvSpPr txBox="1"/>
          <p:nvPr/>
        </p:nvSpPr>
        <p:spPr>
          <a:xfrm>
            <a:off x="1360510" y="8235889"/>
            <a:ext cx="1045065" cy="33791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1,000</a:t>
            </a:r>
            <a:r>
              <a:rPr kumimoji="0" lang="ja-JP" altLang="en-US" sz="21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円</a:t>
            </a:r>
            <a:endParaRPr kumimoji="0" sz="2100" kern="0" dirty="0"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sp>
        <p:nvSpPr>
          <p:cNvPr id="166" name="object 4">
            <a:extLst>
              <a:ext uri="{FF2B5EF4-FFF2-40B4-BE49-F238E27FC236}">
                <a16:creationId xmlns:a16="http://schemas.microsoft.com/office/drawing/2014/main" id="{9F2A34B2-CEB8-9C1A-D82B-C33DDD8943FA}"/>
              </a:ext>
            </a:extLst>
          </p:cNvPr>
          <p:cNvSpPr txBox="1"/>
          <p:nvPr/>
        </p:nvSpPr>
        <p:spPr>
          <a:xfrm>
            <a:off x="1332403" y="8971501"/>
            <a:ext cx="3051380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24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TEL.03-12344-5678</a:t>
            </a:r>
            <a:endParaRPr kumimoji="0" sz="2400" kern="0" dirty="0"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sp>
        <p:nvSpPr>
          <p:cNvPr id="167" name="object 4">
            <a:extLst>
              <a:ext uri="{FF2B5EF4-FFF2-40B4-BE49-F238E27FC236}">
                <a16:creationId xmlns:a16="http://schemas.microsoft.com/office/drawing/2014/main" id="{70EC6413-B9AB-C398-BA56-855BAB96AC3F}"/>
              </a:ext>
            </a:extLst>
          </p:cNvPr>
          <p:cNvSpPr txBox="1"/>
          <p:nvPr/>
        </p:nvSpPr>
        <p:spPr>
          <a:xfrm>
            <a:off x="1360510" y="9322789"/>
            <a:ext cx="1925890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2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平日</a:t>
            </a:r>
            <a:r>
              <a:rPr kumimoji="0" lang="en-US" altLang="ja-JP" sz="12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00:00</a:t>
            </a:r>
            <a:r>
              <a:rPr kumimoji="0" lang="ja-JP" altLang="en-US" sz="12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～</a:t>
            </a:r>
            <a:r>
              <a:rPr kumimoji="0" lang="en-US" altLang="ja-JP" sz="12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00:00</a:t>
            </a:r>
            <a:r>
              <a:rPr kumimoji="0" lang="ja-JP" altLang="en-US" sz="1200" kern="0" dirty="0">
                <a:latin typeface="游明朝 Light" panose="02020300000000000000" pitchFamily="18" charset="-128"/>
                <a:ea typeface="游明朝 Light" panose="02020300000000000000" pitchFamily="18" charset="-128"/>
                <a:cs typeface="DINPro"/>
              </a:rPr>
              <a:t>受付</a:t>
            </a:r>
            <a:endParaRPr kumimoji="0" lang="en-US" altLang="ja-JP" sz="1200" kern="0" dirty="0">
              <a:latin typeface="游明朝 Light" panose="02020300000000000000" pitchFamily="18" charset="-128"/>
              <a:ea typeface="游明朝 Light" panose="02020300000000000000" pitchFamily="18" charset="-128"/>
              <a:cs typeface="DINPro"/>
            </a:endParaRPr>
          </a:p>
        </p:txBody>
      </p:sp>
      <p:sp>
        <p:nvSpPr>
          <p:cNvPr id="168" name="object 4">
            <a:extLst>
              <a:ext uri="{FF2B5EF4-FFF2-40B4-BE49-F238E27FC236}">
                <a16:creationId xmlns:a16="http://schemas.microsoft.com/office/drawing/2014/main" id="{6A5A583C-232E-0A30-A500-97501A58F0A5}"/>
              </a:ext>
            </a:extLst>
          </p:cNvPr>
          <p:cNvSpPr txBox="1"/>
          <p:nvPr/>
        </p:nvSpPr>
        <p:spPr>
          <a:xfrm>
            <a:off x="537061" y="5849063"/>
            <a:ext cx="759986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会場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69" name="object 4">
            <a:extLst>
              <a:ext uri="{FF2B5EF4-FFF2-40B4-BE49-F238E27FC236}">
                <a16:creationId xmlns:a16="http://schemas.microsoft.com/office/drawing/2014/main" id="{F7394319-054C-7A85-EF3E-5B0F5C57C2CF}"/>
              </a:ext>
            </a:extLst>
          </p:cNvPr>
          <p:cNvSpPr txBox="1"/>
          <p:nvPr/>
        </p:nvSpPr>
        <p:spPr>
          <a:xfrm>
            <a:off x="530809" y="6602126"/>
            <a:ext cx="759986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日付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70" name="object 4">
            <a:extLst>
              <a:ext uri="{FF2B5EF4-FFF2-40B4-BE49-F238E27FC236}">
                <a16:creationId xmlns:a16="http://schemas.microsoft.com/office/drawing/2014/main" id="{36D2F137-CE66-285A-1CCA-1443ACEFA4D5}"/>
              </a:ext>
            </a:extLst>
          </p:cNvPr>
          <p:cNvSpPr txBox="1"/>
          <p:nvPr/>
        </p:nvSpPr>
        <p:spPr>
          <a:xfrm>
            <a:off x="526206" y="7410457"/>
            <a:ext cx="759986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定員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71" name="object 4">
            <a:extLst>
              <a:ext uri="{FF2B5EF4-FFF2-40B4-BE49-F238E27FC236}">
                <a16:creationId xmlns:a16="http://schemas.microsoft.com/office/drawing/2014/main" id="{190A6D08-E25E-4DA2-35E1-BB7474A8BD1C}"/>
              </a:ext>
            </a:extLst>
          </p:cNvPr>
          <p:cNvSpPr txBox="1"/>
          <p:nvPr/>
        </p:nvSpPr>
        <p:spPr>
          <a:xfrm>
            <a:off x="547600" y="8128167"/>
            <a:ext cx="759986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参加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料金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72" name="object 4">
            <a:extLst>
              <a:ext uri="{FF2B5EF4-FFF2-40B4-BE49-F238E27FC236}">
                <a16:creationId xmlns:a16="http://schemas.microsoft.com/office/drawing/2014/main" id="{F9211812-11F9-52B7-7FA8-ABCD22A66DC7}"/>
              </a:ext>
            </a:extLst>
          </p:cNvPr>
          <p:cNvSpPr txBox="1"/>
          <p:nvPr/>
        </p:nvSpPr>
        <p:spPr>
          <a:xfrm>
            <a:off x="526206" y="8965619"/>
            <a:ext cx="759986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申込先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270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BIZ UDPゴシック</vt:lpstr>
      <vt:lpstr>HGP明朝E</vt:lpstr>
      <vt:lpstr>HG丸ｺﾞｼｯｸM-PRO</vt:lpstr>
      <vt:lpstr>UD デジタル 教科書体 NP-B</vt:lpstr>
      <vt:lpstr>游明朝 Light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2022-07-05T06:36:15Z</dcterms:modified>
</cp:coreProperties>
</file>