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BA6089"/>
    <a:srgbClr val="E73990"/>
    <a:srgbClr val="FF6699"/>
    <a:srgbClr val="C36992"/>
    <a:srgbClr val="FF85C2"/>
    <a:srgbClr val="FF99CC"/>
    <a:srgbClr val="A50021"/>
    <a:srgbClr val="66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白いバックグラウンドのスクリーンショット&#10;&#10;自動的に生成された説明">
            <a:extLst>
              <a:ext uri="{FF2B5EF4-FFF2-40B4-BE49-F238E27FC236}">
                <a16:creationId xmlns:a16="http://schemas.microsoft.com/office/drawing/2014/main" id="{E96BE471-E3E6-EE75-1FF2-6421789F07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 descr="白いバックグラウンドのスクリーンショット&#10;&#10;自動的に生成された説明">
            <a:extLst>
              <a:ext uri="{FF2B5EF4-FFF2-40B4-BE49-F238E27FC236}">
                <a16:creationId xmlns:a16="http://schemas.microsoft.com/office/drawing/2014/main" id="{AEAAF6F8-AB66-943A-3E1A-506EE4AD58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図形, 四角形&#10;&#10;自動的に生成された説明">
            <a:extLst>
              <a:ext uri="{FF2B5EF4-FFF2-40B4-BE49-F238E27FC236}">
                <a16:creationId xmlns:a16="http://schemas.microsoft.com/office/drawing/2014/main" id="{9C9403F6-E510-7E45-12D9-98D93131B2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709" y="5125953"/>
            <a:ext cx="1395987" cy="292609"/>
          </a:xfrm>
          <a:prstGeom prst="rect">
            <a:avLst/>
          </a:prstGeom>
        </p:spPr>
      </p:pic>
      <p:pic>
        <p:nvPicPr>
          <p:cNvPr id="83" name="図 82" descr="図形, 四角形&#10;&#10;自動的に生成された説明">
            <a:extLst>
              <a:ext uri="{FF2B5EF4-FFF2-40B4-BE49-F238E27FC236}">
                <a16:creationId xmlns:a16="http://schemas.microsoft.com/office/drawing/2014/main" id="{5BDBDBF7-408F-67F4-CEE8-B9AE566522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68" y="6340254"/>
            <a:ext cx="722377" cy="292609"/>
          </a:xfrm>
          <a:prstGeom prst="rect">
            <a:avLst/>
          </a:prstGeom>
        </p:spPr>
      </p:pic>
      <p:pic>
        <p:nvPicPr>
          <p:cNvPr id="82" name="図 81" descr="図形, 四角形&#10;&#10;自動的に生成された説明">
            <a:extLst>
              <a:ext uri="{FF2B5EF4-FFF2-40B4-BE49-F238E27FC236}">
                <a16:creationId xmlns:a16="http://schemas.microsoft.com/office/drawing/2014/main" id="{CDA2E5B3-9885-CA49-451E-A417649A62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68" y="5745259"/>
            <a:ext cx="722377" cy="292609"/>
          </a:xfrm>
          <a:prstGeom prst="rect">
            <a:avLst/>
          </a:prstGeom>
        </p:spPr>
      </p:pic>
      <p:pic>
        <p:nvPicPr>
          <p:cNvPr id="80" name="図 79" descr="図形, 四角形&#10;&#10;自動的に生成された説明">
            <a:extLst>
              <a:ext uri="{FF2B5EF4-FFF2-40B4-BE49-F238E27FC236}">
                <a16:creationId xmlns:a16="http://schemas.microsoft.com/office/drawing/2014/main" id="{1E106107-F342-E246-0F88-17C17621A9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9" y="5165322"/>
            <a:ext cx="722377" cy="29260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BBDFE81-D50A-BF05-5115-DFD9234367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74" y="491735"/>
            <a:ext cx="6699518" cy="78638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BE996023-FBDB-AA09-FF93-2B0CC2681D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74" y="9369475"/>
            <a:ext cx="6699518" cy="362713"/>
          </a:xfrm>
          <a:prstGeom prst="rect">
            <a:avLst/>
          </a:prstGeom>
        </p:spPr>
      </p:pic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195093" y="9991781"/>
            <a:ext cx="2877773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6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明日来コンサルティング</a:t>
            </a:r>
            <a:endParaRPr kumimoji="0" sz="16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12" name="object 4">
            <a:extLst>
              <a:ext uri="{FF2B5EF4-FFF2-40B4-BE49-F238E27FC236}">
                <a16:creationId xmlns:a16="http://schemas.microsoft.com/office/drawing/2014/main" id="{2DAF16AF-8788-4F52-EE67-7E5A4BD66237}"/>
              </a:ext>
            </a:extLst>
          </p:cNvPr>
          <p:cNvSpPr txBox="1"/>
          <p:nvPr/>
        </p:nvSpPr>
        <p:spPr>
          <a:xfrm>
            <a:off x="2932697" y="9941944"/>
            <a:ext cx="2430764" cy="3526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8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〒</a:t>
            </a:r>
            <a:r>
              <a:rPr kumimoji="0" lang="en-US" altLang="ja-JP" sz="8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120-0000</a:t>
            </a:r>
            <a:r>
              <a:rPr kumimoji="0" lang="ja-JP" altLang="en-US" sz="8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●●市○○町●●●●●●</a:t>
            </a:r>
            <a:endParaRPr kumimoji="0" lang="en-US" altLang="ja-JP" sz="8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en-US" altLang="ja-JP" sz="8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TEL.03-1234-56788</a:t>
            </a:r>
            <a:r>
              <a:rPr kumimoji="0" lang="ja-JP" altLang="en-US" sz="8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</a:t>
            </a:r>
            <a:r>
              <a:rPr kumimoji="0" lang="en-US" altLang="ja-JP" sz="8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FAX.03-1234-5678</a:t>
            </a:r>
            <a:endParaRPr kumimoji="0" sz="8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13" name="object 4">
            <a:extLst>
              <a:ext uri="{FF2B5EF4-FFF2-40B4-BE49-F238E27FC236}">
                <a16:creationId xmlns:a16="http://schemas.microsoft.com/office/drawing/2014/main" id="{AFAC7EED-935D-0758-F251-AEEB8AE4DABE}"/>
              </a:ext>
            </a:extLst>
          </p:cNvPr>
          <p:cNvSpPr txBox="1"/>
          <p:nvPr/>
        </p:nvSpPr>
        <p:spPr>
          <a:xfrm>
            <a:off x="5416399" y="10143916"/>
            <a:ext cx="2164083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https://www.xxxx.xxxxx.com</a:t>
            </a:r>
            <a:endParaRPr kumimoji="0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B1B47E65-948B-D258-16A6-630BF910F274}"/>
              </a:ext>
            </a:extLst>
          </p:cNvPr>
          <p:cNvGrpSpPr/>
          <p:nvPr/>
        </p:nvGrpSpPr>
        <p:grpSpPr>
          <a:xfrm>
            <a:off x="5416399" y="9865289"/>
            <a:ext cx="1892812" cy="252985"/>
            <a:chOff x="5488014" y="10184613"/>
            <a:chExt cx="1892812" cy="252985"/>
          </a:xfrm>
        </p:grpSpPr>
        <p:pic>
          <p:nvPicPr>
            <p:cNvPr id="41" name="図 40" descr="図形, 四角形&#10;&#10;自動的に生成された説明">
              <a:extLst>
                <a:ext uri="{FF2B5EF4-FFF2-40B4-BE49-F238E27FC236}">
                  <a16:creationId xmlns:a16="http://schemas.microsoft.com/office/drawing/2014/main" id="{36703610-2204-2414-0802-54F5BEB52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014" y="10184613"/>
              <a:ext cx="1892812" cy="252985"/>
            </a:xfrm>
            <a:prstGeom prst="rect">
              <a:avLst/>
            </a:prstGeom>
          </p:spPr>
        </p:pic>
        <p:sp>
          <p:nvSpPr>
            <p:cNvPr id="114" name="object 4">
              <a:extLst>
                <a:ext uri="{FF2B5EF4-FFF2-40B4-BE49-F238E27FC236}">
                  <a16:creationId xmlns:a16="http://schemas.microsoft.com/office/drawing/2014/main" id="{F7EA6A95-017C-02D4-FD16-C515E82E1101}"/>
                </a:ext>
              </a:extLst>
            </p:cNvPr>
            <p:cNvSpPr txBox="1"/>
            <p:nvPr/>
          </p:nvSpPr>
          <p:spPr>
            <a:xfrm>
              <a:off x="5553405" y="10197923"/>
              <a:ext cx="1438689" cy="203709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900" b="1" kern="0" dirty="0">
                  <a:solidFill>
                    <a:schemeClr val="bg2">
                      <a:lumMod val="25000"/>
                    </a:schemeClr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DINPro"/>
                </a:rPr>
                <a:t>明日来コンサルティング</a:t>
              </a:r>
              <a:endParaRPr kumimoji="0" sz="900" b="1" kern="0" dirty="0">
                <a:solidFill>
                  <a:schemeClr val="bg2">
                    <a:lumMod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endParaRPr>
            </a:p>
          </p:txBody>
        </p:sp>
      </p:grpSp>
      <p:sp>
        <p:nvSpPr>
          <p:cNvPr id="117" name="object 4">
            <a:extLst>
              <a:ext uri="{FF2B5EF4-FFF2-40B4-BE49-F238E27FC236}">
                <a16:creationId xmlns:a16="http://schemas.microsoft.com/office/drawing/2014/main" id="{2530A646-B23F-74CB-FB4F-DAA183AB5FE2}"/>
              </a:ext>
            </a:extLst>
          </p:cNvPr>
          <p:cNvSpPr txBox="1"/>
          <p:nvPr/>
        </p:nvSpPr>
        <p:spPr>
          <a:xfrm>
            <a:off x="351346" y="1508990"/>
            <a:ext cx="6961574" cy="16767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5400" b="1" kern="0" dirty="0">
                <a:ln w="28575">
                  <a:solidFill>
                    <a:srgbClr val="CC0000"/>
                  </a:solidFill>
                </a:ln>
                <a:solidFill>
                  <a:srgbClr val="CC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中小企業向け</a:t>
            </a:r>
            <a:endParaRPr kumimoji="0" lang="en-US" altLang="ja-JP" sz="5400" b="1" kern="0" dirty="0">
              <a:ln w="28575">
                <a:solidFill>
                  <a:srgbClr val="CC0000"/>
                </a:solidFill>
              </a:ln>
              <a:solidFill>
                <a:srgbClr val="CC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5400" b="1" kern="0" dirty="0">
                <a:ln w="28575">
                  <a:solidFill>
                    <a:srgbClr val="CC0000"/>
                  </a:solidFill>
                </a:ln>
                <a:solidFill>
                  <a:srgbClr val="CC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マーケティング講座</a:t>
            </a:r>
            <a:endParaRPr kumimoji="0" lang="en-US" altLang="ja-JP" sz="5400" b="1" kern="0" dirty="0">
              <a:ln w="28575">
                <a:solidFill>
                  <a:srgbClr val="CC0000"/>
                </a:solidFill>
              </a:ln>
              <a:solidFill>
                <a:srgbClr val="CC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CDB23694-5A65-9523-6995-111B6D40E4A4}"/>
              </a:ext>
            </a:extLst>
          </p:cNvPr>
          <p:cNvSpPr txBox="1"/>
          <p:nvPr/>
        </p:nvSpPr>
        <p:spPr>
          <a:xfrm>
            <a:off x="416848" y="586582"/>
            <a:ext cx="6961574" cy="35330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2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もっと効果的に！顧客数をグンと増やせる</a:t>
            </a:r>
            <a:r>
              <a:rPr kumimoji="0" lang="en-US" altLang="ja-JP" sz="22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‼</a:t>
            </a:r>
            <a:endParaRPr kumimoji="0" sz="22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6C078F7F-B1C6-3402-57F4-372B1DFE0C9E}"/>
              </a:ext>
            </a:extLst>
          </p:cNvPr>
          <p:cNvSpPr txBox="1"/>
          <p:nvPr/>
        </p:nvSpPr>
        <p:spPr>
          <a:xfrm>
            <a:off x="717275" y="3247044"/>
            <a:ext cx="6341023" cy="92929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4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売り上げを伸ばしたいが、どうして良いかわからない・・・</a:t>
            </a:r>
            <a:endParaRPr kumimoji="0" lang="en-US" altLang="ja-JP" sz="14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4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独自ツールで効果を実感できない・・・など</a:t>
            </a:r>
            <a:endParaRPr kumimoji="0" lang="en-US" altLang="ja-JP" sz="14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4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一歩踏み出したい中小企業向けにマーケティングのプロがお伝えします！</a:t>
            </a:r>
            <a:endParaRPr kumimoji="0" sz="14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0" name="object 4">
            <a:extLst>
              <a:ext uri="{FF2B5EF4-FFF2-40B4-BE49-F238E27FC236}">
                <a16:creationId xmlns:a16="http://schemas.microsoft.com/office/drawing/2014/main" id="{A19CAEEA-4FDD-EF1D-7CA6-2529BE5161D9}"/>
              </a:ext>
            </a:extLst>
          </p:cNvPr>
          <p:cNvSpPr txBox="1"/>
          <p:nvPr/>
        </p:nvSpPr>
        <p:spPr>
          <a:xfrm>
            <a:off x="1139147" y="5091759"/>
            <a:ext cx="1789076" cy="3278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１，０００円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1" name="object 4">
            <a:extLst>
              <a:ext uri="{FF2B5EF4-FFF2-40B4-BE49-F238E27FC236}">
                <a16:creationId xmlns:a16="http://schemas.microsoft.com/office/drawing/2014/main" id="{33525D45-9C24-1768-6587-EB987712A4D7}"/>
              </a:ext>
            </a:extLst>
          </p:cNvPr>
          <p:cNvSpPr txBox="1"/>
          <p:nvPr/>
        </p:nvSpPr>
        <p:spPr>
          <a:xfrm>
            <a:off x="1139147" y="5700805"/>
            <a:ext cx="2310473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５０名（先着順）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D2109F37-FDE0-702E-8AF5-A85E67F3D87A}"/>
              </a:ext>
            </a:extLst>
          </p:cNvPr>
          <p:cNvSpPr txBox="1"/>
          <p:nvPr/>
        </p:nvSpPr>
        <p:spPr>
          <a:xfrm>
            <a:off x="1311677" y="6276259"/>
            <a:ext cx="3055187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明日来町公民館　会議室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3" name="object 4">
            <a:extLst>
              <a:ext uri="{FF2B5EF4-FFF2-40B4-BE49-F238E27FC236}">
                <a16:creationId xmlns:a16="http://schemas.microsoft.com/office/drawing/2014/main" id="{01C5BB95-5614-3AE5-2D83-AD1A8F7FD2D7}"/>
              </a:ext>
            </a:extLst>
          </p:cNvPr>
          <p:cNvSpPr txBox="1"/>
          <p:nvPr/>
        </p:nvSpPr>
        <p:spPr>
          <a:xfrm>
            <a:off x="1494862" y="6631891"/>
            <a:ext cx="2857116" cy="2917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〒１２０－００００　〇〇市○○町〇〇〇〇〇〇〇〇</a:t>
            </a:r>
            <a:endParaRPr kumimoji="0" lang="en-US" altLang="ja-JP" sz="9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明日来駅より徒歩○○分</a:t>
            </a:r>
            <a:endParaRPr kumimoji="0" lang="en-US" altLang="ja-JP" sz="9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4" name="object 4">
            <a:extLst>
              <a:ext uri="{FF2B5EF4-FFF2-40B4-BE49-F238E27FC236}">
                <a16:creationId xmlns:a16="http://schemas.microsoft.com/office/drawing/2014/main" id="{51DAFDA2-F557-C88A-FD7D-432E525B235A}"/>
              </a:ext>
            </a:extLst>
          </p:cNvPr>
          <p:cNvSpPr txBox="1"/>
          <p:nvPr/>
        </p:nvSpPr>
        <p:spPr>
          <a:xfrm>
            <a:off x="584190" y="5202556"/>
            <a:ext cx="759986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参加費</a:t>
            </a:r>
            <a:endParaRPr kumimoji="0" lang="en-US" altLang="ja-JP" sz="11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5" name="object 4">
            <a:extLst>
              <a:ext uri="{FF2B5EF4-FFF2-40B4-BE49-F238E27FC236}">
                <a16:creationId xmlns:a16="http://schemas.microsoft.com/office/drawing/2014/main" id="{0898CD36-8CD9-ECC0-39C7-8CB4CE26078C}"/>
              </a:ext>
            </a:extLst>
          </p:cNvPr>
          <p:cNvSpPr txBox="1"/>
          <p:nvPr/>
        </p:nvSpPr>
        <p:spPr>
          <a:xfrm>
            <a:off x="599763" y="5791661"/>
            <a:ext cx="759986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定員</a:t>
            </a:r>
            <a:endParaRPr kumimoji="0" lang="en-US" altLang="ja-JP" sz="11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6" name="object 4">
            <a:extLst>
              <a:ext uri="{FF2B5EF4-FFF2-40B4-BE49-F238E27FC236}">
                <a16:creationId xmlns:a16="http://schemas.microsoft.com/office/drawing/2014/main" id="{2F5D26F0-69F9-D2A0-5D12-2BDB45EA1F47}"/>
              </a:ext>
            </a:extLst>
          </p:cNvPr>
          <p:cNvSpPr txBox="1"/>
          <p:nvPr/>
        </p:nvSpPr>
        <p:spPr>
          <a:xfrm>
            <a:off x="611048" y="6384184"/>
            <a:ext cx="759986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会場名</a:t>
            </a:r>
            <a:endParaRPr kumimoji="0" lang="en-US" altLang="ja-JP" sz="11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7" name="object 4">
            <a:extLst>
              <a:ext uri="{FF2B5EF4-FFF2-40B4-BE49-F238E27FC236}">
                <a16:creationId xmlns:a16="http://schemas.microsoft.com/office/drawing/2014/main" id="{DBA45059-3E29-A1A4-7AF4-20835542155A}"/>
              </a:ext>
            </a:extLst>
          </p:cNvPr>
          <p:cNvSpPr txBox="1"/>
          <p:nvPr/>
        </p:nvSpPr>
        <p:spPr>
          <a:xfrm>
            <a:off x="4256717" y="5152286"/>
            <a:ext cx="759986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講師</a:t>
            </a:r>
            <a:endParaRPr kumimoji="0" lang="en-US" altLang="ja-JP" sz="11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8" name="object 4">
            <a:extLst>
              <a:ext uri="{FF2B5EF4-FFF2-40B4-BE49-F238E27FC236}">
                <a16:creationId xmlns:a16="http://schemas.microsoft.com/office/drawing/2014/main" id="{1098EDC8-13F3-7B75-71AE-E04C312CAEC1}"/>
              </a:ext>
            </a:extLst>
          </p:cNvPr>
          <p:cNvSpPr txBox="1"/>
          <p:nvPr/>
        </p:nvSpPr>
        <p:spPr>
          <a:xfrm>
            <a:off x="4318709" y="5611532"/>
            <a:ext cx="1501437" cy="62876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明日株式会社　明日来</a:t>
            </a:r>
            <a:endParaRPr kumimoji="0" lang="en-US" altLang="ja-JP" sz="1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　〇〇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9" name="object 4">
            <a:extLst>
              <a:ext uri="{FF2B5EF4-FFF2-40B4-BE49-F238E27FC236}">
                <a16:creationId xmlns:a16="http://schemas.microsoft.com/office/drawing/2014/main" id="{34CE7BA3-82FC-6C1B-32EE-737CEAF1754B}"/>
              </a:ext>
            </a:extLst>
          </p:cNvPr>
          <p:cNvSpPr txBox="1"/>
          <p:nvPr/>
        </p:nvSpPr>
        <p:spPr>
          <a:xfrm>
            <a:off x="4292552" y="6617625"/>
            <a:ext cx="3055188" cy="124117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●プロフィール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○○○○○○○○○○○○○○○○○○○○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○○○○○○○○○○○○○○○○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○○○○○○○○○○○○○○○○○○○○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○○○○○○○○○○○○○○○○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pic>
        <p:nvPicPr>
          <p:cNvPr id="16" name="図 15" descr="図形, 四角形&#10;&#10;自動的に生成された説明">
            <a:extLst>
              <a:ext uri="{FF2B5EF4-FFF2-40B4-BE49-F238E27FC236}">
                <a16:creationId xmlns:a16="http://schemas.microsoft.com/office/drawing/2014/main" id="{0A23103F-01D9-5483-AE29-22457E64969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567" y="7872977"/>
            <a:ext cx="2758446" cy="1219202"/>
          </a:xfrm>
          <a:prstGeom prst="rect">
            <a:avLst/>
          </a:prstGeom>
        </p:spPr>
      </p:pic>
      <p:pic>
        <p:nvPicPr>
          <p:cNvPr id="18" name="図 17" descr="図形, 四角形&#10;&#10;中程度の精度で自動的に生成された説明">
            <a:extLst>
              <a:ext uri="{FF2B5EF4-FFF2-40B4-BE49-F238E27FC236}">
                <a16:creationId xmlns:a16="http://schemas.microsoft.com/office/drawing/2014/main" id="{26972512-203F-1F4D-AADD-B630205DE3D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78" y="7007281"/>
            <a:ext cx="3279655" cy="2109220"/>
          </a:xfrm>
          <a:prstGeom prst="rect">
            <a:avLst/>
          </a:prstGeom>
        </p:spPr>
      </p:pic>
      <p:pic>
        <p:nvPicPr>
          <p:cNvPr id="22" name="図 21" descr="図形, 正方形&#10;&#10;自動的に生成された説明">
            <a:extLst>
              <a:ext uri="{FF2B5EF4-FFF2-40B4-BE49-F238E27FC236}">
                <a16:creationId xmlns:a16="http://schemas.microsoft.com/office/drawing/2014/main" id="{9FB2AB51-6EDB-CEC5-1312-EC8E98452F0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696" y="5139321"/>
            <a:ext cx="1264923" cy="1661163"/>
          </a:xfrm>
          <a:prstGeom prst="rect">
            <a:avLst/>
          </a:prstGeom>
        </p:spPr>
      </p:pic>
      <p:sp>
        <p:nvSpPr>
          <p:cNvPr id="84" name="object 4">
            <a:extLst>
              <a:ext uri="{FF2B5EF4-FFF2-40B4-BE49-F238E27FC236}">
                <a16:creationId xmlns:a16="http://schemas.microsoft.com/office/drawing/2014/main" id="{7F7AEFE4-EE26-57F7-F408-A8E4555BC77F}"/>
              </a:ext>
            </a:extLst>
          </p:cNvPr>
          <p:cNvSpPr txBox="1"/>
          <p:nvPr/>
        </p:nvSpPr>
        <p:spPr>
          <a:xfrm>
            <a:off x="661603" y="4274269"/>
            <a:ext cx="6452366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2000" b="1" kern="0" dirty="0">
                <a:ln w="12700"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2022</a:t>
            </a:r>
            <a:r>
              <a:rPr kumimoji="0" lang="ja-JP" altLang="en-US" sz="2000" b="1" kern="0" dirty="0">
                <a:ln w="12700"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年</a:t>
            </a:r>
            <a:r>
              <a:rPr kumimoji="0" lang="ja-JP" altLang="en-US" sz="4000" b="1" kern="0" dirty="0">
                <a:ln w="12700"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７月３０日（水）</a:t>
            </a:r>
            <a:r>
              <a:rPr kumimoji="0" lang="ja-JP" altLang="en-US" sz="2000" b="1" kern="0" dirty="0">
                <a:ln w="12700"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００：００～００：００</a:t>
            </a:r>
            <a:endParaRPr kumimoji="0" lang="en-US" altLang="ja-JP" sz="2000" b="1" kern="0" dirty="0">
              <a:ln w="12700">
                <a:solidFill>
                  <a:schemeClr val="tx1"/>
                </a:solidFill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5" name="object 4">
            <a:extLst>
              <a:ext uri="{FF2B5EF4-FFF2-40B4-BE49-F238E27FC236}">
                <a16:creationId xmlns:a16="http://schemas.microsoft.com/office/drawing/2014/main" id="{2019E4E0-59C6-F815-B0E1-08C2934ED641}"/>
              </a:ext>
            </a:extLst>
          </p:cNvPr>
          <p:cNvSpPr txBox="1"/>
          <p:nvPr/>
        </p:nvSpPr>
        <p:spPr>
          <a:xfrm>
            <a:off x="877479" y="9398971"/>
            <a:ext cx="6089496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詳細・お申し込みはホームページをご覧ください！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6" name="object 4">
            <a:extLst>
              <a:ext uri="{FF2B5EF4-FFF2-40B4-BE49-F238E27FC236}">
                <a16:creationId xmlns:a16="http://schemas.microsoft.com/office/drawing/2014/main" id="{896791BC-B100-C6D8-6181-D8D478F3A59B}"/>
              </a:ext>
            </a:extLst>
          </p:cNvPr>
          <p:cNvSpPr txBox="1"/>
          <p:nvPr/>
        </p:nvSpPr>
        <p:spPr>
          <a:xfrm>
            <a:off x="1825305" y="7019417"/>
            <a:ext cx="759986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講座内容</a:t>
            </a:r>
            <a:endParaRPr kumimoji="0" lang="en-US" altLang="ja-JP" sz="11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7" name="object 4">
            <a:extLst>
              <a:ext uri="{FF2B5EF4-FFF2-40B4-BE49-F238E27FC236}">
                <a16:creationId xmlns:a16="http://schemas.microsoft.com/office/drawing/2014/main" id="{D16A5852-6750-1CC6-03AF-05E937E8498E}"/>
              </a:ext>
            </a:extLst>
          </p:cNvPr>
          <p:cNvSpPr txBox="1"/>
          <p:nvPr/>
        </p:nvSpPr>
        <p:spPr>
          <a:xfrm>
            <a:off x="4087819" y="7980658"/>
            <a:ext cx="747187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参加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特典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3C087E0D-9EC7-14D1-3C42-150A83B8D9DF}"/>
              </a:ext>
            </a:extLst>
          </p:cNvPr>
          <p:cNvSpPr txBox="1"/>
          <p:nvPr/>
        </p:nvSpPr>
        <p:spPr>
          <a:xfrm>
            <a:off x="4120625" y="8285377"/>
            <a:ext cx="3055187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講師による無料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アドバイスタイム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9" name="object 4">
            <a:extLst>
              <a:ext uri="{FF2B5EF4-FFF2-40B4-BE49-F238E27FC236}">
                <a16:creationId xmlns:a16="http://schemas.microsoft.com/office/drawing/2014/main" id="{D67119DE-30E9-12CE-B921-766E3974D331}"/>
              </a:ext>
            </a:extLst>
          </p:cNvPr>
          <p:cNvSpPr txBox="1"/>
          <p:nvPr/>
        </p:nvSpPr>
        <p:spPr>
          <a:xfrm>
            <a:off x="661603" y="7362710"/>
            <a:ext cx="3055187" cy="16767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①マーケティングの基礎</a:t>
            </a:r>
            <a:endParaRPr kumimoji="0" lang="en-US" altLang="ja-JP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○○○○○○○○○○○○○○○○○○○○○○○○○○○○○○</a:t>
            </a:r>
            <a:endParaRPr kumimoji="0" lang="en-US" altLang="ja-JP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endParaRPr kumimoji="0" lang="en-US" altLang="ja-JP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②マーケティングの応用</a:t>
            </a:r>
            <a:endParaRPr kumimoji="0" lang="en-US" altLang="ja-JP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○○○○○○○○○○○○○○○○○○○○○○○○○○</a:t>
            </a:r>
            <a:endParaRPr kumimoji="0" lang="en-US" altLang="ja-JP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○○○○○○○○○○○○○○○○○○○○○○○○○○</a:t>
            </a:r>
            <a:endParaRPr kumimoji="0" lang="en-US" altLang="ja-JP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endParaRPr kumimoji="0" lang="en-US" altLang="ja-JP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③マーケティングの極意</a:t>
            </a:r>
            <a:endParaRPr kumimoji="0" lang="en-US" altLang="ja-JP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○○○○○○○○○○○○○○○○○○○○○○○○○○</a:t>
            </a:r>
            <a:endParaRPr kumimoji="0" lang="en-US" altLang="ja-JP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○○○○○○○○○○○○○○○○○○○○</a:t>
            </a:r>
            <a:endParaRPr kumimoji="0" lang="en-US" altLang="ja-JP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459</Words>
  <Application>Microsoft Office PowerPoint</Application>
  <PresentationFormat>ユーザー設定</PresentationFormat>
  <Paragraphs>61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HG丸ｺﾞｼｯｸM-PRO</vt:lpstr>
      <vt:lpstr>UD デジタル 教科書体 NP-B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2022-07-06T06:06:51Z</dcterms:modified>
</cp:coreProperties>
</file>