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6699"/>
    <a:srgbClr val="BA6089"/>
    <a:srgbClr val="E73990"/>
    <a:srgbClr val="C36992"/>
    <a:srgbClr val="FF85C2"/>
    <a:srgbClr val="FF99CC"/>
    <a:srgbClr val="A50021"/>
    <a:srgbClr val="66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1" autoAdjust="0"/>
    <p:restoredTop sz="94660"/>
  </p:normalViewPr>
  <p:slideViewPr>
    <p:cSldViewPr snapToGrid="0">
      <p:cViewPr>
        <p:scale>
          <a:sx n="79" d="100"/>
          <a:sy n="79" d="100"/>
        </p:scale>
        <p:origin x="130" y="-1723"/>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2022/8/15</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10" name="図 9" descr="ロゴ が含まれている画像&#10;&#10;自動的に生成された説明">
            <a:extLst>
              <a:ext uri="{FF2B5EF4-FFF2-40B4-BE49-F238E27FC236}">
                <a16:creationId xmlns:a16="http://schemas.microsoft.com/office/drawing/2014/main" id="{9A0F39CE-92D7-81C8-E3EE-4D9721B5EA3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13" name="図 12" descr="ロゴ が含まれている画像&#10;&#10;自動的に生成された説明">
            <a:extLst>
              <a:ext uri="{FF2B5EF4-FFF2-40B4-BE49-F238E27FC236}">
                <a16:creationId xmlns:a16="http://schemas.microsoft.com/office/drawing/2014/main" id="{886565FC-957D-8A09-D70E-6B3F1BFDBFE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8/15/2022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図 140">
            <a:extLst>
              <a:ext uri="{FF2B5EF4-FFF2-40B4-BE49-F238E27FC236}">
                <a16:creationId xmlns:a16="http://schemas.microsoft.com/office/drawing/2014/main" id="{2ACCCABE-8B9D-5961-F10F-4AB223AE7B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273" y="8885152"/>
            <a:ext cx="4465329" cy="252985"/>
          </a:xfrm>
          <a:prstGeom prst="rect">
            <a:avLst/>
          </a:prstGeom>
        </p:spPr>
      </p:pic>
      <p:pic>
        <p:nvPicPr>
          <p:cNvPr id="161" name="図 160">
            <a:extLst>
              <a:ext uri="{FF2B5EF4-FFF2-40B4-BE49-F238E27FC236}">
                <a16:creationId xmlns:a16="http://schemas.microsoft.com/office/drawing/2014/main" id="{22E24EF0-6419-2D94-B72A-654D7D6D21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0027" y="6625620"/>
            <a:ext cx="3566167" cy="182880"/>
          </a:xfrm>
          <a:prstGeom prst="rect">
            <a:avLst/>
          </a:prstGeom>
        </p:spPr>
      </p:pic>
      <p:pic>
        <p:nvPicPr>
          <p:cNvPr id="131" name="図 130">
            <a:extLst>
              <a:ext uri="{FF2B5EF4-FFF2-40B4-BE49-F238E27FC236}">
                <a16:creationId xmlns:a16="http://schemas.microsoft.com/office/drawing/2014/main" id="{33120DC3-CE27-B68C-7FDE-86C61D5BBF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0027" y="5616440"/>
            <a:ext cx="3566167" cy="182880"/>
          </a:xfrm>
          <a:prstGeom prst="rect">
            <a:avLst/>
          </a:prstGeom>
        </p:spPr>
      </p:pic>
      <p:pic>
        <p:nvPicPr>
          <p:cNvPr id="133" name="図 132" descr="図形, 四角形&#10;&#10;自動的に生成された説明">
            <a:extLst>
              <a:ext uri="{FF2B5EF4-FFF2-40B4-BE49-F238E27FC236}">
                <a16:creationId xmlns:a16="http://schemas.microsoft.com/office/drawing/2014/main" id="{3B0ED19F-B735-F2DB-5092-3C9472E15C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0027" y="5897817"/>
            <a:ext cx="569977" cy="288251"/>
          </a:xfrm>
          <a:prstGeom prst="rect">
            <a:avLst/>
          </a:prstGeom>
        </p:spPr>
      </p:pic>
      <p:pic>
        <p:nvPicPr>
          <p:cNvPr id="137" name="図 136" descr="図形&#10;&#10;自動的に生成された説明">
            <a:extLst>
              <a:ext uri="{FF2B5EF4-FFF2-40B4-BE49-F238E27FC236}">
                <a16:creationId xmlns:a16="http://schemas.microsoft.com/office/drawing/2014/main" id="{4A17BD57-33E3-3F62-F317-08F864904F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189" y="7657232"/>
            <a:ext cx="926594" cy="829058"/>
          </a:xfrm>
          <a:prstGeom prst="rect">
            <a:avLst/>
          </a:prstGeom>
        </p:spPr>
      </p:pic>
      <p:pic>
        <p:nvPicPr>
          <p:cNvPr id="118" name="図 117" descr="図形, 円&#10;&#10;自動的に生成された説明">
            <a:extLst>
              <a:ext uri="{FF2B5EF4-FFF2-40B4-BE49-F238E27FC236}">
                <a16:creationId xmlns:a16="http://schemas.microsoft.com/office/drawing/2014/main" id="{107CF009-2ECE-781E-53A2-E557C3AC31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98723" y="2639677"/>
            <a:ext cx="2127508" cy="2127508"/>
          </a:xfrm>
          <a:prstGeom prst="rect">
            <a:avLst/>
          </a:prstGeom>
        </p:spPr>
      </p:pic>
      <p:sp>
        <p:nvSpPr>
          <p:cNvPr id="53" name="object 4">
            <a:extLst>
              <a:ext uri="{FF2B5EF4-FFF2-40B4-BE49-F238E27FC236}">
                <a16:creationId xmlns:a16="http://schemas.microsoft.com/office/drawing/2014/main" id="{01C5BB95-5614-3AE5-2D83-AD1A8F7FD2D7}"/>
              </a:ext>
            </a:extLst>
          </p:cNvPr>
          <p:cNvSpPr txBox="1"/>
          <p:nvPr/>
        </p:nvSpPr>
        <p:spPr>
          <a:xfrm>
            <a:off x="2570973" y="10001922"/>
            <a:ext cx="2444162" cy="167994"/>
          </a:xfrm>
          <a:prstGeom prst="rect">
            <a:avLst/>
          </a:prstGeom>
        </p:spPr>
        <p:txBody>
          <a:bodyPr vert="horz" wrap="square" lIns="0" tIns="14604" rIns="0" bIns="0" rtlCol="0">
            <a:spAutoFit/>
          </a:bodyPr>
          <a:lstStyle/>
          <a:p>
            <a:pPr defTabSz="914400">
              <a:lnSpc>
                <a:spcPct val="150000"/>
              </a:lnSpc>
            </a:pPr>
            <a:r>
              <a:rPr kumimoji="0" lang="ja-JP" altLang="en-US" sz="800" kern="0" dirty="0">
                <a:latin typeface="BIZ UDPゴシック" panose="020B0400000000000000" pitchFamily="50" charset="-128"/>
                <a:ea typeface="BIZ UDPゴシック" panose="020B0400000000000000" pitchFamily="50" charset="-128"/>
                <a:cs typeface="DINPro"/>
              </a:rPr>
              <a:t>〒０００－００００　　〇〇県○○市明日来町</a:t>
            </a:r>
            <a:r>
              <a:rPr kumimoji="0" lang="en-US" altLang="ja-JP" sz="800" kern="0" dirty="0">
                <a:latin typeface="BIZ UDPゴシック" panose="020B0400000000000000" pitchFamily="50" charset="-128"/>
                <a:ea typeface="BIZ UDPゴシック" panose="020B0400000000000000" pitchFamily="50" charset="-128"/>
                <a:cs typeface="DINPro"/>
              </a:rPr>
              <a:t>1-1-1</a:t>
            </a:r>
          </a:p>
        </p:txBody>
      </p:sp>
      <p:sp>
        <p:nvSpPr>
          <p:cNvPr id="155" name="object 4">
            <a:extLst>
              <a:ext uri="{FF2B5EF4-FFF2-40B4-BE49-F238E27FC236}">
                <a16:creationId xmlns:a16="http://schemas.microsoft.com/office/drawing/2014/main" id="{46680645-B0DA-11C2-425C-9F5687481F3B}"/>
              </a:ext>
            </a:extLst>
          </p:cNvPr>
          <p:cNvSpPr txBox="1"/>
          <p:nvPr/>
        </p:nvSpPr>
        <p:spPr>
          <a:xfrm>
            <a:off x="3653105" y="5919775"/>
            <a:ext cx="439377"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前期</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72" name="object 4">
            <a:extLst>
              <a:ext uri="{FF2B5EF4-FFF2-40B4-BE49-F238E27FC236}">
                <a16:creationId xmlns:a16="http://schemas.microsoft.com/office/drawing/2014/main" id="{11877A70-C36A-75DA-435B-F507A4672378}"/>
              </a:ext>
            </a:extLst>
          </p:cNvPr>
          <p:cNvSpPr txBox="1"/>
          <p:nvPr/>
        </p:nvSpPr>
        <p:spPr>
          <a:xfrm>
            <a:off x="423708" y="5493359"/>
            <a:ext cx="3090347" cy="563871"/>
          </a:xfrm>
          <a:prstGeom prst="rect">
            <a:avLst/>
          </a:prstGeom>
        </p:spPr>
        <p:txBody>
          <a:bodyPr vert="horz" wrap="square" lIns="0" tIns="14604" rIns="0" bIns="0" rtlCol="0">
            <a:spAutoFit/>
          </a:bodyPr>
          <a:lstStyle/>
          <a:p>
            <a:pPr defTabSz="914400">
              <a:lnSpc>
                <a:spcPct val="150000"/>
              </a:lnSpc>
            </a:pPr>
            <a:r>
              <a:rPr kumimoji="0" lang="ja-JP" altLang="en-US" sz="1300" b="1" kern="0" spc="300" dirty="0">
                <a:solidFill>
                  <a:srgbClr val="FFFF00"/>
                </a:solidFill>
                <a:latin typeface="BIZ UDPゴシック" panose="020B0400000000000000" pitchFamily="50" charset="-128"/>
                <a:ea typeface="BIZ UDPゴシック" panose="020B0400000000000000" pitchFamily="50" charset="-128"/>
                <a:cs typeface="DINPro"/>
              </a:rPr>
              <a:t>一人ひとりに合わせた個人授業で</a:t>
            </a:r>
            <a:endParaRPr kumimoji="0" lang="en-US" altLang="ja-JP" sz="1300" b="1" kern="0" spc="300" dirty="0">
              <a:solidFill>
                <a:srgbClr val="FFFF00"/>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300" b="1" kern="0" spc="300" dirty="0">
                <a:solidFill>
                  <a:srgbClr val="FFFF00"/>
                </a:solidFill>
                <a:latin typeface="BIZ UDPゴシック" panose="020B0400000000000000" pitchFamily="50" charset="-128"/>
                <a:ea typeface="BIZ UDPゴシック" panose="020B0400000000000000" pitchFamily="50" charset="-128"/>
                <a:cs typeface="DINPro"/>
              </a:rPr>
              <a:t>徹底的にサポートします！</a:t>
            </a:r>
            <a:endParaRPr kumimoji="0" lang="en-US" altLang="ja-JP" sz="900" b="1" kern="0" spc="300" dirty="0">
              <a:solidFill>
                <a:srgbClr val="FFFF00"/>
              </a:solidFill>
              <a:latin typeface="BIZ UDPゴシック" panose="020B0400000000000000" pitchFamily="50" charset="-128"/>
              <a:ea typeface="BIZ UDPゴシック" panose="020B0400000000000000" pitchFamily="50" charset="-128"/>
              <a:cs typeface="DINPro"/>
            </a:endParaRPr>
          </a:p>
        </p:txBody>
      </p:sp>
      <p:sp>
        <p:nvSpPr>
          <p:cNvPr id="76" name="object 4">
            <a:extLst>
              <a:ext uri="{FF2B5EF4-FFF2-40B4-BE49-F238E27FC236}">
                <a16:creationId xmlns:a16="http://schemas.microsoft.com/office/drawing/2014/main" id="{2111E027-1A71-7A87-AC25-6C910BCDFCB6}"/>
              </a:ext>
            </a:extLst>
          </p:cNvPr>
          <p:cNvSpPr txBox="1"/>
          <p:nvPr/>
        </p:nvSpPr>
        <p:spPr>
          <a:xfrm>
            <a:off x="598189" y="9496948"/>
            <a:ext cx="2249778" cy="129714"/>
          </a:xfrm>
          <a:prstGeom prst="rect">
            <a:avLst/>
          </a:prstGeom>
        </p:spPr>
        <p:txBody>
          <a:bodyPr vert="horz" wrap="square" lIns="0" tIns="14604" rIns="0" bIns="0" rtlCol="0">
            <a:spAutoFit/>
          </a:bodyPr>
          <a:lstStyle/>
          <a:p>
            <a:pP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受付は診療時間終了の１５分前までにおねがいします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84" name="object 4">
            <a:extLst>
              <a:ext uri="{FF2B5EF4-FFF2-40B4-BE49-F238E27FC236}">
                <a16:creationId xmlns:a16="http://schemas.microsoft.com/office/drawing/2014/main" id="{29E577C9-2B95-D218-E1E3-60E298936D25}"/>
              </a:ext>
            </a:extLst>
          </p:cNvPr>
          <p:cNvSpPr txBox="1"/>
          <p:nvPr/>
        </p:nvSpPr>
        <p:spPr>
          <a:xfrm>
            <a:off x="2399998" y="10195955"/>
            <a:ext cx="2818686" cy="291746"/>
          </a:xfrm>
          <a:prstGeom prst="rect">
            <a:avLst/>
          </a:prstGeom>
        </p:spPr>
        <p:txBody>
          <a:bodyPr vert="horz" wrap="square" lIns="0" tIns="14604" rIns="0" bIns="0" rtlCol="0">
            <a:spAutoFit/>
          </a:bodyPr>
          <a:lstStyle/>
          <a:p>
            <a:pPr algn="ctr" defTabSz="914400"/>
            <a:r>
              <a:rPr kumimoji="0" lang="en-US" altLang="ja-JP" sz="1800" b="1" kern="0" dirty="0">
                <a:solidFill>
                  <a:srgbClr val="C00000"/>
                </a:solidFill>
                <a:latin typeface="BIZ UDPゴシック" panose="020B0400000000000000" pitchFamily="50" charset="-128"/>
                <a:ea typeface="BIZ UDPゴシック" panose="020B0400000000000000" pitchFamily="50" charset="-128"/>
                <a:cs typeface="DINPro"/>
              </a:rPr>
              <a:t>Tel.</a:t>
            </a:r>
            <a:r>
              <a:rPr kumimoji="0" lang="ja-JP" altLang="en-US" sz="1800" b="1" kern="0" dirty="0">
                <a:solidFill>
                  <a:srgbClr val="C00000"/>
                </a:solidFill>
                <a:latin typeface="BIZ UDPゴシック" panose="020B0400000000000000" pitchFamily="50" charset="-128"/>
                <a:ea typeface="BIZ UDPゴシック" panose="020B0400000000000000" pitchFamily="50" charset="-128"/>
                <a:cs typeface="DINPro"/>
              </a:rPr>
              <a:t> </a:t>
            </a:r>
            <a:r>
              <a:rPr kumimoji="0" lang="en-US" altLang="ja-JP" sz="1800" b="1" kern="0" dirty="0">
                <a:solidFill>
                  <a:srgbClr val="C00000"/>
                </a:solidFill>
                <a:latin typeface="BIZ UDPゴシック" panose="020B0400000000000000" pitchFamily="50" charset="-128"/>
                <a:ea typeface="BIZ UDPゴシック" panose="020B0400000000000000" pitchFamily="50" charset="-128"/>
                <a:cs typeface="DINPro"/>
              </a:rPr>
              <a:t>03-0000-0000</a:t>
            </a:r>
          </a:p>
        </p:txBody>
      </p:sp>
      <p:sp>
        <p:nvSpPr>
          <p:cNvPr id="88" name="object 4">
            <a:extLst>
              <a:ext uri="{FF2B5EF4-FFF2-40B4-BE49-F238E27FC236}">
                <a16:creationId xmlns:a16="http://schemas.microsoft.com/office/drawing/2014/main" id="{2C1030D5-15E1-881A-8044-10C6B72AA95C}"/>
              </a:ext>
            </a:extLst>
          </p:cNvPr>
          <p:cNvSpPr txBox="1"/>
          <p:nvPr/>
        </p:nvSpPr>
        <p:spPr>
          <a:xfrm>
            <a:off x="34468" y="10383169"/>
            <a:ext cx="2818686" cy="167994"/>
          </a:xfrm>
          <a:prstGeom prst="rect">
            <a:avLst/>
          </a:prstGeom>
        </p:spPr>
        <p:txBody>
          <a:bodyPr vert="horz" wrap="square" lIns="0" tIns="14604" rIns="0" bIns="0" rtlCol="0">
            <a:spAutoFit/>
          </a:bodyPr>
          <a:lstStyle/>
          <a:p>
            <a:pPr algn="ctr" defTabSz="914400">
              <a:lnSpc>
                <a:spcPct val="150000"/>
              </a:lnSpc>
            </a:pPr>
            <a:r>
              <a:rPr kumimoji="0" lang="en-US" altLang="ja-JP" sz="800" kern="0" dirty="0">
                <a:solidFill>
                  <a:srgbClr val="0070C0"/>
                </a:solidFill>
                <a:latin typeface="BIZ UDPゴシック" panose="020B0400000000000000" pitchFamily="50" charset="-128"/>
                <a:ea typeface="BIZ UDPゴシック" panose="020B0400000000000000" pitchFamily="50" charset="-128"/>
                <a:cs typeface="DINPro"/>
              </a:rPr>
              <a:t>h</a:t>
            </a:r>
            <a:r>
              <a:rPr kumimoji="0" lang="ja-JP" altLang="en-US" sz="800" kern="0" dirty="0">
                <a:solidFill>
                  <a:srgbClr val="0070C0"/>
                </a:solidFill>
                <a:latin typeface="BIZ UDPゴシック" panose="020B0400000000000000" pitchFamily="50" charset="-128"/>
                <a:ea typeface="BIZ UDPゴシック" panose="020B0400000000000000" pitchFamily="50" charset="-128"/>
                <a:cs typeface="DINPro"/>
              </a:rPr>
              <a:t>ｔｔｐｓ</a:t>
            </a:r>
            <a:r>
              <a:rPr kumimoji="0" lang="en-US" altLang="ja-JP" sz="800" kern="0" dirty="0">
                <a:solidFill>
                  <a:srgbClr val="0070C0"/>
                </a:solidFill>
                <a:latin typeface="BIZ UDPゴシック" panose="020B0400000000000000" pitchFamily="50" charset="-128"/>
                <a:ea typeface="BIZ UDPゴシック" panose="020B0400000000000000" pitchFamily="50" charset="-128"/>
                <a:cs typeface="DINPro"/>
              </a:rPr>
              <a:t>://</a:t>
            </a:r>
            <a:r>
              <a:rPr kumimoji="0" lang="ja-JP" altLang="en-US" sz="800" kern="0" dirty="0">
                <a:solidFill>
                  <a:srgbClr val="0070C0"/>
                </a:solidFill>
                <a:latin typeface="BIZ UDPゴシック" panose="020B0400000000000000" pitchFamily="50" charset="-128"/>
                <a:ea typeface="BIZ UDPゴシック" panose="020B0400000000000000" pitchFamily="50" charset="-128"/>
                <a:cs typeface="DINPro"/>
              </a:rPr>
              <a:t>〇〇〇〇〇〇〇〇〇〇〇〇</a:t>
            </a:r>
            <a:endParaRPr kumimoji="0" lang="en-US" altLang="ja-JP" sz="8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22" name="object 4">
            <a:extLst>
              <a:ext uri="{FF2B5EF4-FFF2-40B4-BE49-F238E27FC236}">
                <a16:creationId xmlns:a16="http://schemas.microsoft.com/office/drawing/2014/main" id="{FC470F3A-62C7-D526-8E16-1DCE4F7601AA}"/>
              </a:ext>
            </a:extLst>
          </p:cNvPr>
          <p:cNvSpPr txBox="1"/>
          <p:nvPr/>
        </p:nvSpPr>
        <p:spPr>
          <a:xfrm>
            <a:off x="406769" y="6188563"/>
            <a:ext cx="3059864" cy="1225912"/>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1"/>
                </a:solidFill>
                <a:latin typeface="BIZ UDPゴシック" panose="020B0400000000000000" pitchFamily="50" charset="-128"/>
                <a:ea typeface="BIZ UDPゴシック" panose="020B0400000000000000" pitchFamily="50" charset="-128"/>
                <a:cs typeface="DINPro"/>
              </a:rPr>
              <a:t>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a:t>
            </a:r>
            <a:endParaRPr kumimoji="0" lang="en-US" altLang="ja-JP" sz="9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3" name="object 4">
            <a:extLst>
              <a:ext uri="{FF2B5EF4-FFF2-40B4-BE49-F238E27FC236}">
                <a16:creationId xmlns:a16="http://schemas.microsoft.com/office/drawing/2014/main" id="{A9D9EEA1-15F1-3E99-C177-532601252FAB}"/>
              </a:ext>
            </a:extLst>
          </p:cNvPr>
          <p:cNvSpPr txBox="1"/>
          <p:nvPr/>
        </p:nvSpPr>
        <p:spPr>
          <a:xfrm>
            <a:off x="715235" y="7849209"/>
            <a:ext cx="608943" cy="445634"/>
          </a:xfrm>
          <a:prstGeom prst="rect">
            <a:avLst/>
          </a:prstGeom>
        </p:spPr>
        <p:txBody>
          <a:bodyPr vert="horz" wrap="square" lIns="0" tIns="14604" rIns="0" bIns="0" rtlCol="0">
            <a:spAutoFit/>
          </a:bodyPr>
          <a:lstStyle/>
          <a:p>
            <a:pPr defTabSz="914400"/>
            <a:r>
              <a:rPr kumimoji="0" lang="ja-JP" altLang="en-US" sz="1400" b="1" kern="0" dirty="0">
                <a:solidFill>
                  <a:srgbClr val="C00000"/>
                </a:solidFill>
                <a:latin typeface="BIZ UDPゴシック" panose="020B0400000000000000" pitchFamily="50" charset="-128"/>
                <a:ea typeface="BIZ UDPゴシック" panose="020B0400000000000000" pitchFamily="50" charset="-128"/>
                <a:cs typeface="DINPro"/>
              </a:rPr>
              <a:t>個人</a:t>
            </a:r>
            <a:endParaRPr kumimoji="0" lang="en-US" altLang="ja-JP" sz="1400" b="1" kern="0" dirty="0">
              <a:solidFill>
                <a:srgbClr val="C00000"/>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1400" b="1" kern="0" dirty="0">
                <a:solidFill>
                  <a:srgbClr val="C00000"/>
                </a:solidFill>
                <a:latin typeface="BIZ UDPゴシック" panose="020B0400000000000000" pitchFamily="50" charset="-128"/>
                <a:ea typeface="BIZ UDPゴシック" panose="020B0400000000000000" pitchFamily="50" charset="-128"/>
                <a:cs typeface="DINPro"/>
              </a:rPr>
              <a:t>指導</a:t>
            </a:r>
            <a:endParaRPr kumimoji="0" lang="en-US" altLang="ja-JP" sz="1400" b="1" kern="0" dirty="0">
              <a:solidFill>
                <a:srgbClr val="C00000"/>
              </a:solidFill>
              <a:latin typeface="BIZ UDPゴシック" panose="020B0400000000000000" pitchFamily="50" charset="-128"/>
              <a:ea typeface="BIZ UDPゴシック" panose="020B0400000000000000" pitchFamily="50" charset="-128"/>
              <a:cs typeface="DINPro"/>
            </a:endParaRPr>
          </a:p>
        </p:txBody>
      </p:sp>
      <p:sp>
        <p:nvSpPr>
          <p:cNvPr id="125" name="object 4">
            <a:extLst>
              <a:ext uri="{FF2B5EF4-FFF2-40B4-BE49-F238E27FC236}">
                <a16:creationId xmlns:a16="http://schemas.microsoft.com/office/drawing/2014/main" id="{D78B8FAF-2015-51E9-1F90-CC50B968F29D}"/>
              </a:ext>
            </a:extLst>
          </p:cNvPr>
          <p:cNvSpPr txBox="1"/>
          <p:nvPr/>
        </p:nvSpPr>
        <p:spPr>
          <a:xfrm>
            <a:off x="1723078" y="9187398"/>
            <a:ext cx="1865434" cy="225510"/>
          </a:xfrm>
          <a:prstGeom prst="rect">
            <a:avLst/>
          </a:prstGeom>
        </p:spPr>
        <p:txBody>
          <a:bodyPr vert="horz" wrap="square" lIns="0" tIns="14604" rIns="0" bIns="0" rtlCol="0">
            <a:spAutoFit/>
          </a:bodyPr>
          <a:lstStyle/>
          <a:p>
            <a:pPr defTabSz="914400">
              <a:lnSpc>
                <a:spcPct val="150000"/>
              </a:lnSpc>
            </a:pPr>
            <a:r>
              <a:rPr kumimoji="0" lang="ja-JP" altLang="en-US" sz="1100" kern="0" dirty="0">
                <a:solidFill>
                  <a:schemeClr val="bg1"/>
                </a:solidFill>
                <a:latin typeface="BIZ UDPゴシック" panose="020B0400000000000000" pitchFamily="50" charset="-128"/>
                <a:ea typeface="BIZ UDPゴシック" panose="020B0400000000000000" pitchFamily="50" charset="-128"/>
                <a:cs typeface="DINPro"/>
              </a:rPr>
              <a:t>秋期講習・入塾説明会開催</a:t>
            </a:r>
            <a:endParaRPr kumimoji="0" lang="en-US" altLang="ja-JP" sz="11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6" name="object 4">
            <a:extLst>
              <a:ext uri="{FF2B5EF4-FFF2-40B4-BE49-F238E27FC236}">
                <a16:creationId xmlns:a16="http://schemas.microsoft.com/office/drawing/2014/main" id="{3917870A-87DE-54E3-0E55-A26496E517FE}"/>
              </a:ext>
            </a:extLst>
          </p:cNvPr>
          <p:cNvSpPr txBox="1"/>
          <p:nvPr/>
        </p:nvSpPr>
        <p:spPr>
          <a:xfrm>
            <a:off x="1017173" y="9680147"/>
            <a:ext cx="3890077" cy="167994"/>
          </a:xfrm>
          <a:prstGeom prst="rect">
            <a:avLst/>
          </a:prstGeom>
        </p:spPr>
        <p:txBody>
          <a:bodyPr vert="horz" wrap="square" lIns="0" tIns="14604" rIns="0" bIns="0" rtlCol="0">
            <a:spAutoFit/>
          </a:bodyPr>
          <a:lstStyle/>
          <a:p>
            <a:pPr defTabSz="914400">
              <a:lnSpc>
                <a:spcPct val="150000"/>
              </a:lnSpc>
            </a:pPr>
            <a:r>
              <a:rPr kumimoji="0" lang="en-US" altLang="ja-JP" sz="800" kern="0" dirty="0">
                <a:latin typeface="BIZ UDPゴシック" panose="020B0400000000000000" pitchFamily="50" charset="-128"/>
                <a:ea typeface="BIZ UDPゴシック" panose="020B0400000000000000" pitchFamily="50" charset="-128"/>
                <a:cs typeface="DINPro"/>
              </a:rPr>
              <a:t>※</a:t>
            </a:r>
            <a:r>
              <a:rPr kumimoji="0" lang="ja-JP" altLang="en-US" sz="800" kern="0" dirty="0">
                <a:latin typeface="BIZ UDPゴシック" panose="020B0400000000000000" pitchFamily="50" charset="-128"/>
                <a:ea typeface="BIZ UDPゴシック" panose="020B0400000000000000" pitchFamily="50" charset="-128"/>
                <a:cs typeface="DINPro"/>
              </a:rPr>
              <a:t>事前にご予約のうえ、お越しください。　</a:t>
            </a:r>
            <a:r>
              <a:rPr kumimoji="0" lang="en-US" altLang="ja-JP" sz="800" kern="0" dirty="0">
                <a:latin typeface="BIZ UDPゴシック" panose="020B0400000000000000" pitchFamily="50" charset="-128"/>
                <a:ea typeface="BIZ UDPゴシック" panose="020B0400000000000000" pitchFamily="50" charset="-128"/>
                <a:cs typeface="DINPro"/>
              </a:rPr>
              <a:t>※</a:t>
            </a:r>
            <a:r>
              <a:rPr kumimoji="0" lang="ja-JP" altLang="en-US" sz="800" kern="0" dirty="0">
                <a:latin typeface="BIZ UDPゴシック" panose="020B0400000000000000" pitchFamily="50" charset="-128"/>
                <a:ea typeface="BIZ UDPゴシック" panose="020B0400000000000000" pitchFamily="50" charset="-128"/>
                <a:cs typeface="DINPro"/>
              </a:rPr>
              <a:t>上記日程以外にもご相談ください。</a:t>
            </a:r>
            <a:endParaRPr kumimoji="0" lang="en-US" altLang="ja-JP" sz="800" kern="0" dirty="0">
              <a:latin typeface="BIZ UDPゴシック" panose="020B0400000000000000" pitchFamily="50" charset="-128"/>
              <a:ea typeface="BIZ UDPゴシック" panose="020B0400000000000000" pitchFamily="50" charset="-128"/>
              <a:cs typeface="DINPro"/>
            </a:endParaRPr>
          </a:p>
        </p:txBody>
      </p:sp>
      <p:sp>
        <p:nvSpPr>
          <p:cNvPr id="127" name="object 4">
            <a:extLst>
              <a:ext uri="{FF2B5EF4-FFF2-40B4-BE49-F238E27FC236}">
                <a16:creationId xmlns:a16="http://schemas.microsoft.com/office/drawing/2014/main" id="{8811612B-4AEF-388C-0F30-3981B14C15E8}"/>
              </a:ext>
            </a:extLst>
          </p:cNvPr>
          <p:cNvSpPr txBox="1"/>
          <p:nvPr/>
        </p:nvSpPr>
        <p:spPr>
          <a:xfrm>
            <a:off x="0" y="9975882"/>
            <a:ext cx="2887622" cy="384078"/>
          </a:xfrm>
          <a:prstGeom prst="rect">
            <a:avLst/>
          </a:prstGeom>
        </p:spPr>
        <p:txBody>
          <a:bodyPr vert="horz" wrap="square" lIns="0" tIns="14604" rIns="0" bIns="0" rtlCol="0">
            <a:spAutoFit/>
          </a:bodyPr>
          <a:lstStyle/>
          <a:p>
            <a:pPr algn="ctr" defTabSz="914400"/>
            <a:r>
              <a:rPr kumimoji="0" lang="ja-JP" altLang="en-US" sz="2400" b="1" kern="0" dirty="0">
                <a:solidFill>
                  <a:srgbClr val="0070C0"/>
                </a:solidFill>
                <a:latin typeface="BIZ UDPゴシック" panose="020B0400000000000000" pitchFamily="50" charset="-128"/>
                <a:ea typeface="BIZ UDPゴシック" panose="020B0400000000000000" pitchFamily="50" charset="-128"/>
                <a:cs typeface="DINPro"/>
              </a:rPr>
              <a:t>明日来個人塾</a:t>
            </a:r>
            <a:endParaRPr kumimoji="0" lang="en-US" altLang="ja-JP" sz="2400" b="1" kern="0" dirty="0">
              <a:solidFill>
                <a:srgbClr val="0070C0"/>
              </a:solidFill>
              <a:latin typeface="BIZ UDPゴシック" panose="020B0400000000000000" pitchFamily="50" charset="-128"/>
              <a:ea typeface="BIZ UDPゴシック" panose="020B0400000000000000" pitchFamily="50" charset="-128"/>
              <a:cs typeface="DINPro"/>
            </a:endParaRPr>
          </a:p>
        </p:txBody>
      </p:sp>
      <p:pic>
        <p:nvPicPr>
          <p:cNvPr id="129" name="図 128" descr="図形, 四角形&#10;&#10;自動的に生成された説明">
            <a:extLst>
              <a:ext uri="{FF2B5EF4-FFF2-40B4-BE49-F238E27FC236}">
                <a16:creationId xmlns:a16="http://schemas.microsoft.com/office/drawing/2014/main" id="{2092FB20-DB89-E9BB-C4CB-3A56045513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4269" y="4152910"/>
            <a:ext cx="4629921" cy="1176530"/>
          </a:xfrm>
          <a:prstGeom prst="rect">
            <a:avLst/>
          </a:prstGeom>
        </p:spPr>
      </p:pic>
      <p:pic>
        <p:nvPicPr>
          <p:cNvPr id="135" name="図 134" descr="図形&#10;&#10;自動的に生成された説明">
            <a:extLst>
              <a:ext uri="{FF2B5EF4-FFF2-40B4-BE49-F238E27FC236}">
                <a16:creationId xmlns:a16="http://schemas.microsoft.com/office/drawing/2014/main" id="{9DF6B9C7-6548-7D3A-89E2-44F9B1BC97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0026" y="6900303"/>
            <a:ext cx="749810" cy="213360"/>
          </a:xfrm>
          <a:prstGeom prst="rect">
            <a:avLst/>
          </a:prstGeom>
        </p:spPr>
      </p:pic>
      <p:pic>
        <p:nvPicPr>
          <p:cNvPr id="139" name="図 138" descr="アイコン&#10;&#10;自動的に生成された説明">
            <a:extLst>
              <a:ext uri="{FF2B5EF4-FFF2-40B4-BE49-F238E27FC236}">
                <a16:creationId xmlns:a16="http://schemas.microsoft.com/office/drawing/2014/main" id="{25DC40A3-CB84-0A7A-D7B1-93A586B7E35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35305" y="7264372"/>
            <a:ext cx="795530" cy="841250"/>
          </a:xfrm>
          <a:prstGeom prst="rect">
            <a:avLst/>
          </a:prstGeom>
        </p:spPr>
      </p:pic>
      <p:pic>
        <p:nvPicPr>
          <p:cNvPr id="143" name="図 142">
            <a:extLst>
              <a:ext uri="{FF2B5EF4-FFF2-40B4-BE49-F238E27FC236}">
                <a16:creationId xmlns:a16="http://schemas.microsoft.com/office/drawing/2014/main" id="{C043D911-BD5D-CFC6-4A59-8F3CA7A1B8C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2266" y="9874181"/>
            <a:ext cx="4593345" cy="143256"/>
          </a:xfrm>
          <a:prstGeom prst="rect">
            <a:avLst/>
          </a:prstGeom>
        </p:spPr>
      </p:pic>
      <p:pic>
        <p:nvPicPr>
          <p:cNvPr id="145" name="図 144" descr="図形&#10;&#10;中程度の精度で自動的に生成された説明">
            <a:extLst>
              <a:ext uri="{FF2B5EF4-FFF2-40B4-BE49-F238E27FC236}">
                <a16:creationId xmlns:a16="http://schemas.microsoft.com/office/drawing/2014/main" id="{5A838D3C-E757-BB60-A4D8-D788BF7FFE6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04602" y="8877050"/>
            <a:ext cx="2145796" cy="1621539"/>
          </a:xfrm>
          <a:prstGeom prst="rect">
            <a:avLst/>
          </a:prstGeom>
        </p:spPr>
      </p:pic>
      <p:sp>
        <p:nvSpPr>
          <p:cNvPr id="148" name="object 4">
            <a:extLst>
              <a:ext uri="{FF2B5EF4-FFF2-40B4-BE49-F238E27FC236}">
                <a16:creationId xmlns:a16="http://schemas.microsoft.com/office/drawing/2014/main" id="{F8F83B01-3E6B-8FA7-0006-C0358CDBC3E2}"/>
              </a:ext>
            </a:extLst>
          </p:cNvPr>
          <p:cNvSpPr txBox="1"/>
          <p:nvPr/>
        </p:nvSpPr>
        <p:spPr>
          <a:xfrm>
            <a:off x="350449" y="401460"/>
            <a:ext cx="4757560" cy="938076"/>
          </a:xfrm>
          <a:prstGeom prst="rect">
            <a:avLst/>
          </a:prstGeom>
        </p:spPr>
        <p:txBody>
          <a:bodyPr vert="horz" wrap="square" lIns="0" tIns="14604" rIns="0" bIns="0" rtlCol="0">
            <a:spAutoFit/>
          </a:bodyPr>
          <a:lstStyle/>
          <a:p>
            <a:pPr algn="ctr" defTabSz="914400"/>
            <a:r>
              <a:rPr kumimoji="0" lang="ja-JP" altLang="en-US" sz="6000" b="1" kern="0" dirty="0">
                <a:solidFill>
                  <a:srgbClr val="0070C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rPr>
              <a:t>明日来個人塾</a:t>
            </a:r>
            <a:endParaRPr kumimoji="0" lang="en-US" altLang="ja-JP" sz="6000" b="1" kern="0" dirty="0">
              <a:solidFill>
                <a:srgbClr val="0070C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endParaRPr>
          </a:p>
        </p:txBody>
      </p:sp>
      <p:sp>
        <p:nvSpPr>
          <p:cNvPr id="149" name="object 4">
            <a:extLst>
              <a:ext uri="{FF2B5EF4-FFF2-40B4-BE49-F238E27FC236}">
                <a16:creationId xmlns:a16="http://schemas.microsoft.com/office/drawing/2014/main" id="{581C0DBC-D848-747C-6A68-30BB9A652036}"/>
              </a:ext>
            </a:extLst>
          </p:cNvPr>
          <p:cNvSpPr txBox="1"/>
          <p:nvPr/>
        </p:nvSpPr>
        <p:spPr>
          <a:xfrm>
            <a:off x="420784" y="1268177"/>
            <a:ext cx="5522876" cy="2476959"/>
          </a:xfrm>
          <a:prstGeom prst="rect">
            <a:avLst/>
          </a:prstGeom>
        </p:spPr>
        <p:txBody>
          <a:bodyPr vert="horz" wrap="square" lIns="0" tIns="14604" rIns="0" bIns="0" rtlCol="0">
            <a:spAutoFit/>
          </a:bodyPr>
          <a:lstStyle/>
          <a:p>
            <a:pPr defTabSz="914400"/>
            <a:r>
              <a:rPr kumimoji="0" lang="ja-JP" altLang="en-US" sz="8000" b="1" kern="0" dirty="0">
                <a:ln w="38100">
                  <a:solidFill>
                    <a:srgbClr val="FF9900"/>
                  </a:solidFill>
                </a:ln>
                <a:solidFill>
                  <a:srgbClr val="FF990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rPr>
              <a:t>明日来町</a:t>
            </a:r>
            <a:r>
              <a:rPr kumimoji="0" lang="ja-JP" altLang="en-US" sz="6000" b="1" kern="0" dirty="0">
                <a:ln w="38100">
                  <a:solidFill>
                    <a:srgbClr val="FF9900"/>
                  </a:solidFill>
                </a:ln>
                <a:solidFill>
                  <a:srgbClr val="FF990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rPr>
              <a:t>に</a:t>
            </a:r>
            <a:endParaRPr kumimoji="0" lang="en-US" altLang="ja-JP" sz="6000" b="1" kern="0" dirty="0">
              <a:ln w="38100">
                <a:solidFill>
                  <a:srgbClr val="FF9900"/>
                </a:solidFill>
              </a:ln>
              <a:solidFill>
                <a:srgbClr val="FF990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endParaRPr>
          </a:p>
          <a:p>
            <a:pPr defTabSz="914400"/>
            <a:r>
              <a:rPr kumimoji="0" lang="ja-JP" altLang="en-US" sz="8000" b="1" kern="0" dirty="0">
                <a:ln w="38100">
                  <a:solidFill>
                    <a:srgbClr val="FF9900"/>
                  </a:solidFill>
                </a:ln>
                <a:solidFill>
                  <a:srgbClr val="FF990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rPr>
              <a:t>開校！</a:t>
            </a:r>
            <a:endParaRPr kumimoji="0" lang="en-US" altLang="ja-JP" sz="8000" b="1" kern="0" dirty="0">
              <a:ln w="38100">
                <a:solidFill>
                  <a:srgbClr val="FF9900"/>
                </a:solidFill>
              </a:ln>
              <a:solidFill>
                <a:srgbClr val="FF9900"/>
              </a:solidFill>
              <a:effectLst>
                <a:glow rad="165100">
                  <a:schemeClr val="bg1">
                    <a:alpha val="88000"/>
                  </a:schemeClr>
                </a:glow>
              </a:effectLst>
              <a:latin typeface="BIZ UDPゴシック" panose="020B0400000000000000" pitchFamily="50" charset="-128"/>
              <a:ea typeface="BIZ UDPゴシック" panose="020B0400000000000000" pitchFamily="50" charset="-128"/>
              <a:cs typeface="DINPro"/>
            </a:endParaRPr>
          </a:p>
        </p:txBody>
      </p:sp>
      <p:sp>
        <p:nvSpPr>
          <p:cNvPr id="150" name="object 4">
            <a:extLst>
              <a:ext uri="{FF2B5EF4-FFF2-40B4-BE49-F238E27FC236}">
                <a16:creationId xmlns:a16="http://schemas.microsoft.com/office/drawing/2014/main" id="{EEF1C503-9719-B1F5-4024-3BFC7D84D3AA}"/>
              </a:ext>
            </a:extLst>
          </p:cNvPr>
          <p:cNvSpPr txBox="1"/>
          <p:nvPr/>
        </p:nvSpPr>
        <p:spPr>
          <a:xfrm>
            <a:off x="499853" y="4037408"/>
            <a:ext cx="4441994" cy="1245853"/>
          </a:xfrm>
          <a:prstGeom prst="rect">
            <a:avLst/>
          </a:prstGeom>
        </p:spPr>
        <p:txBody>
          <a:bodyPr vert="horz" wrap="square" lIns="0" tIns="14604" rIns="0" bIns="0" rtlCol="0">
            <a:spAutoFit/>
          </a:bodyPr>
          <a:lstStyle/>
          <a:p>
            <a:pPr algn="dist" defTabSz="914400"/>
            <a:r>
              <a:rPr kumimoji="0" lang="ja-JP" altLang="en-US" sz="8000" kern="0" dirty="0">
                <a:solidFill>
                  <a:schemeClr val="bg1"/>
                </a:solidFill>
                <a:latin typeface="BIZ UDPゴシック" panose="020B0400000000000000" pitchFamily="50" charset="-128"/>
                <a:ea typeface="BIZ UDPゴシック" panose="020B0400000000000000" pitchFamily="50" charset="-128"/>
                <a:cs typeface="DINPro"/>
              </a:rPr>
              <a:t>秋期講習</a:t>
            </a:r>
            <a:endParaRPr kumimoji="0" lang="en-US" altLang="ja-JP" sz="80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51" name="object 4">
            <a:extLst>
              <a:ext uri="{FF2B5EF4-FFF2-40B4-BE49-F238E27FC236}">
                <a16:creationId xmlns:a16="http://schemas.microsoft.com/office/drawing/2014/main" id="{741517C5-B05F-9508-3703-EEBD81105CB3}"/>
              </a:ext>
            </a:extLst>
          </p:cNvPr>
          <p:cNvSpPr txBox="1"/>
          <p:nvPr/>
        </p:nvSpPr>
        <p:spPr>
          <a:xfrm>
            <a:off x="4809161" y="4841607"/>
            <a:ext cx="2917269" cy="445634"/>
          </a:xfrm>
          <a:prstGeom prst="rect">
            <a:avLst/>
          </a:prstGeom>
        </p:spPr>
        <p:txBody>
          <a:bodyPr vert="horz" wrap="square" lIns="0" tIns="14604" rIns="0" bIns="0" rtlCol="0">
            <a:spAutoFit/>
          </a:bodyPr>
          <a:lstStyle/>
          <a:p>
            <a:pPr algn="ctr" defTabSz="914400"/>
            <a:r>
              <a:rPr kumimoji="0" lang="ja-JP" altLang="en-US" sz="2700" kern="0" dirty="0">
                <a:solidFill>
                  <a:schemeClr val="bg1"/>
                </a:solidFill>
                <a:latin typeface="BIZ UDPゴシック" panose="020B0400000000000000" pitchFamily="50" charset="-128"/>
                <a:ea typeface="BIZ UDPゴシック" panose="020B0400000000000000" pitchFamily="50" charset="-128"/>
                <a:cs typeface="DINPro"/>
              </a:rPr>
              <a:t>予約受付中！</a:t>
            </a:r>
            <a:endParaRPr kumimoji="0" lang="en-US" altLang="ja-JP" sz="27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52" name="object 4">
            <a:extLst>
              <a:ext uri="{FF2B5EF4-FFF2-40B4-BE49-F238E27FC236}">
                <a16:creationId xmlns:a16="http://schemas.microsoft.com/office/drawing/2014/main" id="{80C00E32-DD24-7DD3-CEE8-3E77D0D01DA0}"/>
              </a:ext>
            </a:extLst>
          </p:cNvPr>
          <p:cNvSpPr txBox="1"/>
          <p:nvPr/>
        </p:nvSpPr>
        <p:spPr>
          <a:xfrm rot="336813">
            <a:off x="5437976" y="3111693"/>
            <a:ext cx="1972036" cy="845743"/>
          </a:xfrm>
          <a:prstGeom prst="rect">
            <a:avLst/>
          </a:prstGeom>
        </p:spPr>
        <p:txBody>
          <a:bodyPr vert="horz" wrap="square" lIns="0" tIns="14604" rIns="0" bIns="0" rtlCol="0">
            <a:spAutoFit/>
          </a:bodyPr>
          <a:lstStyle/>
          <a:p>
            <a:pPr algn="ctr" defTabSz="914400"/>
            <a:r>
              <a:rPr kumimoji="0" lang="ja-JP" altLang="en-US" sz="2700" b="1" kern="0" dirty="0">
                <a:solidFill>
                  <a:srgbClr val="C00000"/>
                </a:solidFill>
                <a:latin typeface="BIZ UDPゴシック" panose="020B0400000000000000" pitchFamily="50" charset="-128"/>
                <a:ea typeface="BIZ UDPゴシック" panose="020B0400000000000000" pitchFamily="50" charset="-128"/>
                <a:cs typeface="DINPro"/>
              </a:rPr>
              <a:t>無料体験</a:t>
            </a:r>
            <a:endParaRPr kumimoji="0" lang="en-US" altLang="ja-JP" sz="2700" b="1" kern="0" dirty="0">
              <a:solidFill>
                <a:srgbClr val="C00000"/>
              </a:solidFill>
              <a:latin typeface="BIZ UDPゴシック" panose="020B0400000000000000" pitchFamily="50" charset="-128"/>
              <a:ea typeface="BIZ UDPゴシック" panose="020B0400000000000000" pitchFamily="50" charset="-128"/>
              <a:cs typeface="DINPro"/>
            </a:endParaRPr>
          </a:p>
          <a:p>
            <a:pPr algn="ctr" defTabSz="914400"/>
            <a:r>
              <a:rPr kumimoji="0" lang="ja-JP" altLang="en-US" sz="2700" b="1" kern="0" dirty="0">
                <a:solidFill>
                  <a:srgbClr val="C00000"/>
                </a:solidFill>
                <a:latin typeface="BIZ UDPゴシック" panose="020B0400000000000000" pitchFamily="50" charset="-128"/>
                <a:ea typeface="BIZ UDPゴシック" panose="020B0400000000000000" pitchFamily="50" charset="-128"/>
                <a:cs typeface="DINPro"/>
              </a:rPr>
              <a:t>実施中！</a:t>
            </a:r>
            <a:endParaRPr kumimoji="0" lang="en-US" altLang="ja-JP" sz="2700" b="1" kern="0" dirty="0">
              <a:solidFill>
                <a:srgbClr val="C00000"/>
              </a:solidFill>
              <a:latin typeface="BIZ UDPゴシック" panose="020B0400000000000000" pitchFamily="50" charset="-128"/>
              <a:ea typeface="BIZ UDPゴシック" panose="020B0400000000000000" pitchFamily="50" charset="-128"/>
              <a:cs typeface="DINPro"/>
            </a:endParaRPr>
          </a:p>
        </p:txBody>
      </p:sp>
      <p:sp>
        <p:nvSpPr>
          <p:cNvPr id="153" name="object 4">
            <a:extLst>
              <a:ext uri="{FF2B5EF4-FFF2-40B4-BE49-F238E27FC236}">
                <a16:creationId xmlns:a16="http://schemas.microsoft.com/office/drawing/2014/main" id="{C76F28AE-4EA5-D6B6-20E1-2EC07626C911}"/>
              </a:ext>
            </a:extLst>
          </p:cNvPr>
          <p:cNvSpPr txBox="1"/>
          <p:nvPr/>
        </p:nvSpPr>
        <p:spPr>
          <a:xfrm rot="361035">
            <a:off x="5398135" y="4006222"/>
            <a:ext cx="1816157" cy="322523"/>
          </a:xfrm>
          <a:prstGeom prst="rect">
            <a:avLst/>
          </a:prstGeom>
        </p:spPr>
        <p:txBody>
          <a:bodyPr vert="horz" wrap="square" lIns="0" tIns="14604" rIns="0" bIns="0" rtlCol="0">
            <a:spAutoFit/>
          </a:bodyPr>
          <a:lstStyle/>
          <a:p>
            <a:pPr algn="ctr" defTabSz="914400"/>
            <a:r>
              <a:rPr kumimoji="0" lang="ja-JP" altLang="en-US" sz="1000" b="1" kern="0" dirty="0">
                <a:latin typeface="BIZ UDPゴシック" panose="020B0400000000000000" pitchFamily="50" charset="-128"/>
                <a:ea typeface="BIZ UDPゴシック" panose="020B0400000000000000" pitchFamily="50" charset="-128"/>
                <a:cs typeface="DINPro"/>
              </a:rPr>
              <a:t>お気軽に</a:t>
            </a:r>
            <a:endParaRPr kumimoji="0" lang="en-US" altLang="ja-JP" sz="1000" b="1" kern="0" dirty="0">
              <a:latin typeface="BIZ UDPゴシック" panose="020B0400000000000000" pitchFamily="50" charset="-128"/>
              <a:ea typeface="BIZ UDPゴシック" panose="020B0400000000000000" pitchFamily="50" charset="-128"/>
              <a:cs typeface="DINPro"/>
            </a:endParaRPr>
          </a:p>
          <a:p>
            <a:pPr algn="ctr" defTabSz="914400"/>
            <a:r>
              <a:rPr kumimoji="0" lang="ja-JP" altLang="en-US" sz="1000" b="1" kern="0" dirty="0">
                <a:latin typeface="BIZ UDPゴシック" panose="020B0400000000000000" pitchFamily="50" charset="-128"/>
                <a:ea typeface="BIZ UDPゴシック" panose="020B0400000000000000" pitchFamily="50" charset="-128"/>
                <a:cs typeface="DINPro"/>
              </a:rPr>
              <a:t>お問い合わせください</a:t>
            </a:r>
            <a:endParaRPr kumimoji="0" lang="en-US" altLang="ja-JP" sz="1000" b="1" kern="0" dirty="0">
              <a:latin typeface="BIZ UDPゴシック" panose="020B0400000000000000" pitchFamily="50" charset="-128"/>
              <a:ea typeface="BIZ UDPゴシック" panose="020B0400000000000000" pitchFamily="50" charset="-128"/>
              <a:cs typeface="DINPro"/>
            </a:endParaRPr>
          </a:p>
        </p:txBody>
      </p:sp>
      <p:pic>
        <p:nvPicPr>
          <p:cNvPr id="156" name="図 155" descr="図形&#10;&#10;自動的に生成された説明">
            <a:extLst>
              <a:ext uri="{FF2B5EF4-FFF2-40B4-BE49-F238E27FC236}">
                <a16:creationId xmlns:a16="http://schemas.microsoft.com/office/drawing/2014/main" id="{03AD2E11-D866-E4CC-1835-9B9425F4DE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3404" y="7654390"/>
            <a:ext cx="926594" cy="829058"/>
          </a:xfrm>
          <a:prstGeom prst="rect">
            <a:avLst/>
          </a:prstGeom>
        </p:spPr>
      </p:pic>
      <p:pic>
        <p:nvPicPr>
          <p:cNvPr id="157" name="図 156" descr="図形&#10;&#10;自動的に生成された説明">
            <a:extLst>
              <a:ext uri="{FF2B5EF4-FFF2-40B4-BE49-F238E27FC236}">
                <a16:creationId xmlns:a16="http://schemas.microsoft.com/office/drawing/2014/main" id="{D573CED6-CD83-1D43-CC5A-5100EE366D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01039" y="7652289"/>
            <a:ext cx="926594" cy="829058"/>
          </a:xfrm>
          <a:prstGeom prst="rect">
            <a:avLst/>
          </a:prstGeom>
        </p:spPr>
      </p:pic>
      <p:sp>
        <p:nvSpPr>
          <p:cNvPr id="158" name="object 4">
            <a:extLst>
              <a:ext uri="{FF2B5EF4-FFF2-40B4-BE49-F238E27FC236}">
                <a16:creationId xmlns:a16="http://schemas.microsoft.com/office/drawing/2014/main" id="{5124FE38-8C2D-5E61-DC65-DA4F6836F515}"/>
              </a:ext>
            </a:extLst>
          </p:cNvPr>
          <p:cNvSpPr txBox="1"/>
          <p:nvPr/>
        </p:nvSpPr>
        <p:spPr>
          <a:xfrm>
            <a:off x="1522503" y="7805212"/>
            <a:ext cx="850815" cy="568744"/>
          </a:xfrm>
          <a:prstGeom prst="rect">
            <a:avLst/>
          </a:prstGeom>
        </p:spPr>
        <p:txBody>
          <a:bodyPr vert="horz" wrap="square" lIns="0" tIns="14604" rIns="0" bIns="0" rtlCol="0">
            <a:spAutoFit/>
          </a:bodyPr>
          <a:lstStyle/>
          <a:p>
            <a:pPr algn="ctr" defTabSz="914400"/>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一人</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a:p>
            <a:pPr algn="ctr" defTabSz="914400"/>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ひとりの</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a:p>
            <a:pPr algn="ctr" defTabSz="914400"/>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カリキュラム</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p:txBody>
      </p:sp>
      <p:sp>
        <p:nvSpPr>
          <p:cNvPr id="159" name="object 4">
            <a:extLst>
              <a:ext uri="{FF2B5EF4-FFF2-40B4-BE49-F238E27FC236}">
                <a16:creationId xmlns:a16="http://schemas.microsoft.com/office/drawing/2014/main" id="{A54550A1-83BA-3356-0581-94E7FDD2BBE3}"/>
              </a:ext>
            </a:extLst>
          </p:cNvPr>
          <p:cNvSpPr txBox="1"/>
          <p:nvPr/>
        </p:nvSpPr>
        <p:spPr>
          <a:xfrm>
            <a:off x="2600028" y="7880721"/>
            <a:ext cx="795530" cy="445634"/>
          </a:xfrm>
          <a:prstGeom prst="rect">
            <a:avLst/>
          </a:prstGeom>
        </p:spPr>
        <p:txBody>
          <a:bodyPr vert="horz" wrap="square" lIns="0" tIns="14604" rIns="0" bIns="0" rtlCol="0">
            <a:spAutoFit/>
          </a:bodyPr>
          <a:lstStyle/>
          <a:p>
            <a:pPr defTabSz="914400"/>
            <a:r>
              <a:rPr kumimoji="0" lang="ja-JP" altLang="en-US" sz="1400" b="1" kern="0" dirty="0">
                <a:solidFill>
                  <a:srgbClr val="C00000"/>
                </a:solidFill>
                <a:latin typeface="BIZ UDPゴシック" panose="020B0400000000000000" pitchFamily="50" charset="-128"/>
                <a:ea typeface="BIZ UDPゴシック" panose="020B0400000000000000" pitchFamily="50" charset="-128"/>
                <a:cs typeface="DINPro"/>
              </a:rPr>
              <a:t>効果的な</a:t>
            </a:r>
            <a:endParaRPr kumimoji="0" lang="en-US" altLang="ja-JP" sz="1400" b="1" kern="0" dirty="0">
              <a:solidFill>
                <a:srgbClr val="C00000"/>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1400" b="1" kern="0" dirty="0">
                <a:solidFill>
                  <a:srgbClr val="C00000"/>
                </a:solidFill>
                <a:latin typeface="BIZ UDPゴシック" panose="020B0400000000000000" pitchFamily="50" charset="-128"/>
                <a:ea typeface="BIZ UDPゴシック" panose="020B0400000000000000" pitchFamily="50" charset="-128"/>
                <a:cs typeface="DINPro"/>
              </a:rPr>
              <a:t>受験対策</a:t>
            </a:r>
            <a:endParaRPr kumimoji="0" lang="en-US" altLang="ja-JP" sz="1400" b="1" kern="0" dirty="0">
              <a:solidFill>
                <a:srgbClr val="C00000"/>
              </a:solidFill>
              <a:latin typeface="BIZ UDPゴシック" panose="020B0400000000000000" pitchFamily="50" charset="-128"/>
              <a:ea typeface="BIZ UDPゴシック" panose="020B0400000000000000" pitchFamily="50" charset="-128"/>
              <a:cs typeface="DINPro"/>
            </a:endParaRPr>
          </a:p>
        </p:txBody>
      </p:sp>
      <p:sp>
        <p:nvSpPr>
          <p:cNvPr id="160" name="object 4">
            <a:extLst>
              <a:ext uri="{FF2B5EF4-FFF2-40B4-BE49-F238E27FC236}">
                <a16:creationId xmlns:a16="http://schemas.microsoft.com/office/drawing/2014/main" id="{9D32CEA3-617E-12BA-6CBF-9C871ECCB348}"/>
              </a:ext>
            </a:extLst>
          </p:cNvPr>
          <p:cNvSpPr txBox="1"/>
          <p:nvPr/>
        </p:nvSpPr>
        <p:spPr>
          <a:xfrm>
            <a:off x="590597" y="9224257"/>
            <a:ext cx="4465329" cy="402405"/>
          </a:xfrm>
          <a:prstGeom prst="rect">
            <a:avLst/>
          </a:prstGeom>
        </p:spPr>
        <p:txBody>
          <a:bodyPr vert="horz" wrap="square" lIns="0" tIns="14604" rIns="0" bIns="0" rtlCol="0">
            <a:spAutoFit/>
          </a:bodyPr>
          <a:lstStyle/>
          <a:p>
            <a:pPr algn="ctr" defTabSz="914400"/>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8/1</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土</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2</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日</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8</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土</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9</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日</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p>
        </p:txBody>
      </p:sp>
      <p:pic>
        <p:nvPicPr>
          <p:cNvPr id="162" name="図 161" descr="図形, 四角形&#10;&#10;自動的に生成された説明">
            <a:extLst>
              <a:ext uri="{FF2B5EF4-FFF2-40B4-BE49-F238E27FC236}">
                <a16:creationId xmlns:a16="http://schemas.microsoft.com/office/drawing/2014/main" id="{0C9E000C-6CC1-20B6-0E3A-B1DA42069A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0026" y="6227924"/>
            <a:ext cx="569977" cy="288251"/>
          </a:xfrm>
          <a:prstGeom prst="rect">
            <a:avLst/>
          </a:prstGeom>
        </p:spPr>
      </p:pic>
      <p:pic>
        <p:nvPicPr>
          <p:cNvPr id="164" name="図 163" descr="図形&#10;&#10;自動的に生成された説明">
            <a:extLst>
              <a:ext uri="{FF2B5EF4-FFF2-40B4-BE49-F238E27FC236}">
                <a16:creationId xmlns:a16="http://schemas.microsoft.com/office/drawing/2014/main" id="{F683F592-D47B-A81C-C717-8A8BC39CAD0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0026" y="7187211"/>
            <a:ext cx="749810" cy="213360"/>
          </a:xfrm>
          <a:prstGeom prst="rect">
            <a:avLst/>
          </a:prstGeom>
        </p:spPr>
      </p:pic>
      <p:pic>
        <p:nvPicPr>
          <p:cNvPr id="165" name="図 164" descr="図形&#10;&#10;自動的に生成された説明">
            <a:extLst>
              <a:ext uri="{FF2B5EF4-FFF2-40B4-BE49-F238E27FC236}">
                <a16:creationId xmlns:a16="http://schemas.microsoft.com/office/drawing/2014/main" id="{BE4592CC-666F-6CD5-185A-56DDCE8FF37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55110" y="7471637"/>
            <a:ext cx="749810" cy="213360"/>
          </a:xfrm>
          <a:prstGeom prst="rect">
            <a:avLst/>
          </a:prstGeom>
        </p:spPr>
      </p:pic>
      <p:pic>
        <p:nvPicPr>
          <p:cNvPr id="166" name="図 165" descr="図形&#10;&#10;自動的に生成された説明">
            <a:extLst>
              <a:ext uri="{FF2B5EF4-FFF2-40B4-BE49-F238E27FC236}">
                <a16:creationId xmlns:a16="http://schemas.microsoft.com/office/drawing/2014/main" id="{171C9BF1-1665-BA1B-DC34-8FA61F1671C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4677" y="7755340"/>
            <a:ext cx="749810" cy="213360"/>
          </a:xfrm>
          <a:prstGeom prst="rect">
            <a:avLst/>
          </a:prstGeom>
        </p:spPr>
      </p:pic>
      <p:pic>
        <p:nvPicPr>
          <p:cNvPr id="167" name="図 166" descr="図形&#10;&#10;自動的に生成された説明">
            <a:extLst>
              <a:ext uri="{FF2B5EF4-FFF2-40B4-BE49-F238E27FC236}">
                <a16:creationId xmlns:a16="http://schemas.microsoft.com/office/drawing/2014/main" id="{D537BC91-A855-A79E-FAFC-B42A07A2AE8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1413" y="8052429"/>
            <a:ext cx="749810" cy="213360"/>
          </a:xfrm>
          <a:prstGeom prst="rect">
            <a:avLst/>
          </a:prstGeom>
        </p:spPr>
      </p:pic>
      <p:sp>
        <p:nvSpPr>
          <p:cNvPr id="168" name="object 4">
            <a:extLst>
              <a:ext uri="{FF2B5EF4-FFF2-40B4-BE49-F238E27FC236}">
                <a16:creationId xmlns:a16="http://schemas.microsoft.com/office/drawing/2014/main" id="{23FC25DE-23DE-2E14-8C83-8AACFE473CDA}"/>
              </a:ext>
            </a:extLst>
          </p:cNvPr>
          <p:cNvSpPr txBox="1"/>
          <p:nvPr/>
        </p:nvSpPr>
        <p:spPr>
          <a:xfrm>
            <a:off x="5055926" y="5585197"/>
            <a:ext cx="899470" cy="187166"/>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1"/>
                </a:solidFill>
                <a:latin typeface="BIZ UDPゴシック" panose="020B0400000000000000" pitchFamily="50" charset="-128"/>
                <a:ea typeface="BIZ UDPゴシック" panose="020B0400000000000000" pitchFamily="50" charset="-128"/>
                <a:cs typeface="DINPro"/>
              </a:rPr>
              <a:t>秋期講習 日程</a:t>
            </a:r>
            <a:endParaRPr kumimoji="0" lang="en-US" altLang="ja-JP" sz="9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69" name="object 4">
            <a:extLst>
              <a:ext uri="{FF2B5EF4-FFF2-40B4-BE49-F238E27FC236}">
                <a16:creationId xmlns:a16="http://schemas.microsoft.com/office/drawing/2014/main" id="{449F7303-7244-8F4E-7D36-C700F2104220}"/>
              </a:ext>
            </a:extLst>
          </p:cNvPr>
          <p:cNvSpPr txBox="1"/>
          <p:nvPr/>
        </p:nvSpPr>
        <p:spPr>
          <a:xfrm>
            <a:off x="5108009" y="6577348"/>
            <a:ext cx="899470" cy="187166"/>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1"/>
                </a:solidFill>
                <a:latin typeface="BIZ UDPゴシック" panose="020B0400000000000000" pitchFamily="50" charset="-128"/>
                <a:ea typeface="BIZ UDPゴシック" panose="020B0400000000000000" pitchFamily="50" charset="-128"/>
                <a:cs typeface="DINPro"/>
              </a:rPr>
              <a:t>秋期講習 料金</a:t>
            </a:r>
            <a:endParaRPr kumimoji="0" lang="en-US" altLang="ja-JP" sz="9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70" name="object 4">
            <a:extLst>
              <a:ext uri="{FF2B5EF4-FFF2-40B4-BE49-F238E27FC236}">
                <a16:creationId xmlns:a16="http://schemas.microsoft.com/office/drawing/2014/main" id="{7AB12E4C-DBF7-0DE3-5E97-E93A24C8E557}"/>
              </a:ext>
            </a:extLst>
          </p:cNvPr>
          <p:cNvSpPr txBox="1"/>
          <p:nvPr/>
        </p:nvSpPr>
        <p:spPr>
          <a:xfrm>
            <a:off x="4085559" y="5828760"/>
            <a:ext cx="3283247" cy="399467"/>
          </a:xfrm>
          <a:prstGeom prst="rect">
            <a:avLst/>
          </a:prstGeom>
        </p:spPr>
        <p:txBody>
          <a:bodyPr vert="horz" wrap="square" lIns="0" tIns="14604" rIns="0" bIns="0" rtlCol="0">
            <a:spAutoFit/>
          </a:bodyPr>
          <a:lstStyle/>
          <a:p>
            <a:pPr algn="ctr" defTabSz="914400"/>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9/1</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月</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2</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火</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3</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水</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p>
        </p:txBody>
      </p:sp>
      <p:sp>
        <p:nvSpPr>
          <p:cNvPr id="171" name="object 4">
            <a:extLst>
              <a:ext uri="{FF2B5EF4-FFF2-40B4-BE49-F238E27FC236}">
                <a16:creationId xmlns:a16="http://schemas.microsoft.com/office/drawing/2014/main" id="{DC0530C2-1A07-5F76-F388-74859E6386D3}"/>
              </a:ext>
            </a:extLst>
          </p:cNvPr>
          <p:cNvSpPr txBox="1"/>
          <p:nvPr/>
        </p:nvSpPr>
        <p:spPr>
          <a:xfrm>
            <a:off x="4067151" y="6181115"/>
            <a:ext cx="3283247" cy="399467"/>
          </a:xfrm>
          <a:prstGeom prst="rect">
            <a:avLst/>
          </a:prstGeom>
        </p:spPr>
        <p:txBody>
          <a:bodyPr vert="horz" wrap="square" lIns="0" tIns="14604" rIns="0" bIns="0" rtlCol="0">
            <a:spAutoFit/>
          </a:bodyPr>
          <a:lstStyle/>
          <a:p>
            <a:pPr algn="ctr" defTabSz="914400"/>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10/1</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月</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2</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火</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2500" b="1" kern="0" dirty="0">
                <a:latin typeface="HGP創英角ｺﾞｼｯｸUB" panose="020B0A00000000000000" pitchFamily="50" charset="-128"/>
                <a:ea typeface="HGP創英角ｺﾞｼｯｸUB" panose="020B0A00000000000000" pitchFamily="50" charset="-128"/>
                <a:cs typeface="DINPro"/>
              </a:rPr>
              <a:t>・</a:t>
            </a:r>
            <a:r>
              <a:rPr kumimoji="0" lang="en-US" altLang="ja-JP" sz="2500" b="1" kern="0" dirty="0">
                <a:latin typeface="HGP創英角ｺﾞｼｯｸUB" panose="020B0A00000000000000" pitchFamily="50" charset="-128"/>
                <a:ea typeface="HGP創英角ｺﾞｼｯｸUB" panose="020B0A00000000000000" pitchFamily="50" charset="-128"/>
                <a:cs typeface="DINPro"/>
              </a:rPr>
              <a:t>3</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r>
              <a:rPr kumimoji="0" lang="ja-JP" altLang="en-US" sz="1500" b="1" kern="0" dirty="0">
                <a:latin typeface="HGP創英角ｺﾞｼｯｸUB" panose="020B0A00000000000000" pitchFamily="50" charset="-128"/>
                <a:ea typeface="HGP創英角ｺﾞｼｯｸUB" panose="020B0A00000000000000" pitchFamily="50" charset="-128"/>
                <a:cs typeface="DINPro"/>
              </a:rPr>
              <a:t>水</a:t>
            </a:r>
            <a:r>
              <a:rPr kumimoji="0" lang="en-US" altLang="ja-JP" sz="1500" b="1" kern="0" dirty="0">
                <a:latin typeface="HGP創英角ｺﾞｼｯｸUB" panose="020B0A00000000000000" pitchFamily="50" charset="-128"/>
                <a:ea typeface="HGP創英角ｺﾞｼｯｸUB" panose="020B0A00000000000000" pitchFamily="50" charset="-128"/>
                <a:cs typeface="DINPro"/>
              </a:rPr>
              <a:t>)</a:t>
            </a:r>
          </a:p>
        </p:txBody>
      </p:sp>
      <p:sp>
        <p:nvSpPr>
          <p:cNvPr id="173" name="object 4">
            <a:extLst>
              <a:ext uri="{FF2B5EF4-FFF2-40B4-BE49-F238E27FC236}">
                <a16:creationId xmlns:a16="http://schemas.microsoft.com/office/drawing/2014/main" id="{8019BF02-E4A8-FA4C-3D3C-5F48118961BC}"/>
              </a:ext>
            </a:extLst>
          </p:cNvPr>
          <p:cNvSpPr txBox="1"/>
          <p:nvPr/>
        </p:nvSpPr>
        <p:spPr>
          <a:xfrm>
            <a:off x="3668098" y="6248446"/>
            <a:ext cx="439377"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後期</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4" name="object 4">
            <a:extLst>
              <a:ext uri="{FF2B5EF4-FFF2-40B4-BE49-F238E27FC236}">
                <a16:creationId xmlns:a16="http://schemas.microsoft.com/office/drawing/2014/main" id="{CF5E0B22-3751-F2E4-D5E8-06A84C6F9B48}"/>
              </a:ext>
            </a:extLst>
          </p:cNvPr>
          <p:cNvSpPr txBox="1"/>
          <p:nvPr/>
        </p:nvSpPr>
        <p:spPr>
          <a:xfrm>
            <a:off x="3660026" y="6874951"/>
            <a:ext cx="648917"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小３～小６</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5" name="object 4">
            <a:extLst>
              <a:ext uri="{FF2B5EF4-FFF2-40B4-BE49-F238E27FC236}">
                <a16:creationId xmlns:a16="http://schemas.microsoft.com/office/drawing/2014/main" id="{8B19E9C3-D009-CFEB-E706-BFD92DCEAC53}"/>
              </a:ext>
            </a:extLst>
          </p:cNvPr>
          <p:cNvSpPr txBox="1"/>
          <p:nvPr/>
        </p:nvSpPr>
        <p:spPr>
          <a:xfrm>
            <a:off x="3725325" y="7188359"/>
            <a:ext cx="583618"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中１・中２</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6" name="object 4">
            <a:extLst>
              <a:ext uri="{FF2B5EF4-FFF2-40B4-BE49-F238E27FC236}">
                <a16:creationId xmlns:a16="http://schemas.microsoft.com/office/drawing/2014/main" id="{4C426DBC-65A7-4A37-1158-2F0E7F3FE57A}"/>
              </a:ext>
            </a:extLst>
          </p:cNvPr>
          <p:cNvSpPr txBox="1"/>
          <p:nvPr/>
        </p:nvSpPr>
        <p:spPr>
          <a:xfrm>
            <a:off x="3797445" y="7456162"/>
            <a:ext cx="439377"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中３</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7" name="object 4">
            <a:extLst>
              <a:ext uri="{FF2B5EF4-FFF2-40B4-BE49-F238E27FC236}">
                <a16:creationId xmlns:a16="http://schemas.microsoft.com/office/drawing/2014/main" id="{941E317D-A1A5-A2DB-287F-7FA6CB692486}"/>
              </a:ext>
            </a:extLst>
          </p:cNvPr>
          <p:cNvSpPr txBox="1"/>
          <p:nvPr/>
        </p:nvSpPr>
        <p:spPr>
          <a:xfrm>
            <a:off x="3697640" y="7734788"/>
            <a:ext cx="638985"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高１・高２</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8" name="object 4">
            <a:extLst>
              <a:ext uri="{FF2B5EF4-FFF2-40B4-BE49-F238E27FC236}">
                <a16:creationId xmlns:a16="http://schemas.microsoft.com/office/drawing/2014/main" id="{D895665A-7C22-E5C6-BAB7-6F68C38464EC}"/>
              </a:ext>
            </a:extLst>
          </p:cNvPr>
          <p:cNvSpPr txBox="1"/>
          <p:nvPr/>
        </p:nvSpPr>
        <p:spPr>
          <a:xfrm>
            <a:off x="3819893" y="8033822"/>
            <a:ext cx="439377"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70C0"/>
                </a:solidFill>
                <a:latin typeface="BIZ UDPゴシック" panose="020B0400000000000000" pitchFamily="50" charset="-128"/>
                <a:ea typeface="BIZ UDPゴシック" panose="020B0400000000000000" pitchFamily="50" charset="-128"/>
                <a:cs typeface="DINPro"/>
              </a:rPr>
              <a:t>高３</a:t>
            </a:r>
            <a:endParaRPr kumimoji="0" lang="en-US" altLang="ja-JP" sz="900" kern="0" dirty="0">
              <a:solidFill>
                <a:srgbClr val="0070C0"/>
              </a:solidFill>
              <a:latin typeface="BIZ UDPゴシック" panose="020B0400000000000000" pitchFamily="50" charset="-128"/>
              <a:ea typeface="BIZ UDPゴシック" panose="020B0400000000000000" pitchFamily="50" charset="-128"/>
              <a:cs typeface="DINPro"/>
            </a:endParaRPr>
          </a:p>
        </p:txBody>
      </p:sp>
      <p:sp>
        <p:nvSpPr>
          <p:cNvPr id="179" name="object 4">
            <a:extLst>
              <a:ext uri="{FF2B5EF4-FFF2-40B4-BE49-F238E27FC236}">
                <a16:creationId xmlns:a16="http://schemas.microsoft.com/office/drawing/2014/main" id="{975F9AEB-37B0-F6BC-96A6-8A1A666ACD70}"/>
              </a:ext>
            </a:extLst>
          </p:cNvPr>
          <p:cNvSpPr txBox="1"/>
          <p:nvPr/>
        </p:nvSpPr>
        <p:spPr>
          <a:xfrm>
            <a:off x="4502336" y="6853236"/>
            <a:ext cx="1618666"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latin typeface="BIZ UDPゴシック" panose="020B0400000000000000" pitchFamily="50" charset="-128"/>
                <a:ea typeface="BIZ UDPゴシック" panose="020B0400000000000000" pitchFamily="50" charset="-128"/>
                <a:cs typeface="DINPro"/>
              </a:rPr>
              <a:t>７，０００～６０，０００円</a:t>
            </a: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80" name="object 4">
            <a:extLst>
              <a:ext uri="{FF2B5EF4-FFF2-40B4-BE49-F238E27FC236}">
                <a16:creationId xmlns:a16="http://schemas.microsoft.com/office/drawing/2014/main" id="{DD1C4AC8-1BC8-75DF-07FD-42EF862D51F7}"/>
              </a:ext>
            </a:extLst>
          </p:cNvPr>
          <p:cNvSpPr txBox="1"/>
          <p:nvPr/>
        </p:nvSpPr>
        <p:spPr>
          <a:xfrm>
            <a:off x="4502336" y="7128630"/>
            <a:ext cx="1618666"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latin typeface="BIZ UDPゴシック" panose="020B0400000000000000" pitchFamily="50" charset="-128"/>
                <a:ea typeface="BIZ UDPゴシック" panose="020B0400000000000000" pitchFamily="50" charset="-128"/>
                <a:cs typeface="DINPro"/>
              </a:rPr>
              <a:t>８，０００～５０，０００円</a:t>
            </a: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81" name="object 4">
            <a:extLst>
              <a:ext uri="{FF2B5EF4-FFF2-40B4-BE49-F238E27FC236}">
                <a16:creationId xmlns:a16="http://schemas.microsoft.com/office/drawing/2014/main" id="{19E82095-3515-F78A-36BF-42AB262E96AB}"/>
              </a:ext>
            </a:extLst>
          </p:cNvPr>
          <p:cNvSpPr txBox="1"/>
          <p:nvPr/>
        </p:nvSpPr>
        <p:spPr>
          <a:xfrm>
            <a:off x="4498481" y="7440316"/>
            <a:ext cx="1618666"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latin typeface="BIZ UDPゴシック" panose="020B0400000000000000" pitchFamily="50" charset="-128"/>
                <a:ea typeface="BIZ UDPゴシック" panose="020B0400000000000000" pitchFamily="50" charset="-128"/>
                <a:cs typeface="DINPro"/>
              </a:rPr>
              <a:t>９，０００～６０，０００円</a:t>
            </a: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82" name="object 4">
            <a:extLst>
              <a:ext uri="{FF2B5EF4-FFF2-40B4-BE49-F238E27FC236}">
                <a16:creationId xmlns:a16="http://schemas.microsoft.com/office/drawing/2014/main" id="{CCA83884-879F-A176-EF9E-2ECD942B8CF1}"/>
              </a:ext>
            </a:extLst>
          </p:cNvPr>
          <p:cNvSpPr txBox="1"/>
          <p:nvPr/>
        </p:nvSpPr>
        <p:spPr>
          <a:xfrm>
            <a:off x="4409836" y="7733918"/>
            <a:ext cx="1762226"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latin typeface="BIZ UDPゴシック" panose="020B0400000000000000" pitchFamily="50" charset="-128"/>
                <a:ea typeface="BIZ UDPゴシック" panose="020B0400000000000000" pitchFamily="50" charset="-128"/>
                <a:cs typeface="DINPro"/>
              </a:rPr>
              <a:t>１０，０００～７０，０００円</a:t>
            </a: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83" name="object 4">
            <a:extLst>
              <a:ext uri="{FF2B5EF4-FFF2-40B4-BE49-F238E27FC236}">
                <a16:creationId xmlns:a16="http://schemas.microsoft.com/office/drawing/2014/main" id="{692E615B-A7A6-8549-7E05-4D131C604818}"/>
              </a:ext>
            </a:extLst>
          </p:cNvPr>
          <p:cNvSpPr txBox="1"/>
          <p:nvPr/>
        </p:nvSpPr>
        <p:spPr>
          <a:xfrm>
            <a:off x="4553396" y="7999716"/>
            <a:ext cx="1618666"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latin typeface="BIZ UDPゴシック" panose="020B0400000000000000" pitchFamily="50" charset="-128"/>
                <a:ea typeface="BIZ UDPゴシック" panose="020B0400000000000000" pitchFamily="50" charset="-128"/>
                <a:cs typeface="DINPro"/>
              </a:rPr>
              <a:t>２，０００～８０，０００円</a:t>
            </a: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84" name="object 4">
            <a:extLst>
              <a:ext uri="{FF2B5EF4-FFF2-40B4-BE49-F238E27FC236}">
                <a16:creationId xmlns:a16="http://schemas.microsoft.com/office/drawing/2014/main" id="{5A165B2E-FF5C-D2CE-9DD7-04A38E0E74D7}"/>
              </a:ext>
            </a:extLst>
          </p:cNvPr>
          <p:cNvSpPr txBox="1"/>
          <p:nvPr/>
        </p:nvSpPr>
        <p:spPr>
          <a:xfrm>
            <a:off x="3944364" y="8254290"/>
            <a:ext cx="2818686" cy="167994"/>
          </a:xfrm>
          <a:prstGeom prst="rect">
            <a:avLst/>
          </a:prstGeom>
        </p:spPr>
        <p:txBody>
          <a:bodyPr vert="horz" wrap="square" lIns="0" tIns="14604" rIns="0" bIns="0" rtlCol="0">
            <a:spAutoFit/>
          </a:bodyPr>
          <a:lstStyle/>
          <a:p>
            <a:pPr algn="ctr" defTabSz="914400">
              <a:lnSpc>
                <a:spcPct val="150000"/>
              </a:lnSpc>
            </a:pPr>
            <a:r>
              <a:rPr kumimoji="0" lang="en-US" altLang="ja-JP" sz="800" kern="0" dirty="0">
                <a:latin typeface="BIZ UDPゴシック" panose="020B0400000000000000" pitchFamily="50" charset="-128"/>
                <a:ea typeface="BIZ UDPゴシック" panose="020B0400000000000000" pitchFamily="50" charset="-128"/>
                <a:cs typeface="DINPro"/>
              </a:rPr>
              <a:t>※</a:t>
            </a:r>
            <a:r>
              <a:rPr kumimoji="0" lang="ja-JP" altLang="en-US" sz="800" kern="0" dirty="0">
                <a:latin typeface="BIZ UDPゴシック" panose="020B0400000000000000" pitchFamily="50" charset="-128"/>
                <a:ea typeface="BIZ UDPゴシック" panose="020B0400000000000000" pitchFamily="50" charset="-128"/>
                <a:cs typeface="DINPro"/>
              </a:rPr>
              <a:t>別途教材費が必要となります。</a:t>
            </a:r>
            <a:endParaRPr kumimoji="0" lang="en-US" altLang="ja-JP" sz="800" kern="0" dirty="0">
              <a:latin typeface="BIZ UDPゴシック" panose="020B0400000000000000" pitchFamily="50" charset="-128"/>
              <a:ea typeface="BIZ UDPゴシック" panose="020B0400000000000000" pitchFamily="50" charset="-128"/>
              <a:cs typeface="DINPro"/>
            </a:endParaRPr>
          </a:p>
        </p:txBody>
      </p:sp>
      <p:sp>
        <p:nvSpPr>
          <p:cNvPr id="56" name="object 4">
            <a:extLst>
              <a:ext uri="{FF2B5EF4-FFF2-40B4-BE49-F238E27FC236}">
                <a16:creationId xmlns:a16="http://schemas.microsoft.com/office/drawing/2014/main" id="{D3F3BBA3-7F6F-A2B9-8389-6BAFEA31188E}"/>
              </a:ext>
            </a:extLst>
          </p:cNvPr>
          <p:cNvSpPr txBox="1"/>
          <p:nvPr/>
        </p:nvSpPr>
        <p:spPr>
          <a:xfrm>
            <a:off x="2051436" y="8872629"/>
            <a:ext cx="1981005" cy="225510"/>
          </a:xfrm>
          <a:prstGeom prst="rect">
            <a:avLst/>
          </a:prstGeom>
        </p:spPr>
        <p:txBody>
          <a:bodyPr vert="horz" wrap="square" lIns="0" tIns="14604" rIns="0" bIns="0" rtlCol="0">
            <a:spAutoFit/>
          </a:bodyPr>
          <a:lstStyle/>
          <a:p>
            <a:pPr defTabSz="914400">
              <a:lnSpc>
                <a:spcPct val="150000"/>
              </a:lnSpc>
            </a:pPr>
            <a:r>
              <a:rPr kumimoji="0" lang="ja-JP" altLang="en-US" sz="1100" kern="0" dirty="0">
                <a:solidFill>
                  <a:schemeClr val="bg1"/>
                </a:solidFill>
                <a:latin typeface="BIZ UDPゴシック" panose="020B0400000000000000" pitchFamily="50" charset="-128"/>
                <a:ea typeface="BIZ UDPゴシック" panose="020B0400000000000000" pitchFamily="50" charset="-128"/>
                <a:cs typeface="DINPro"/>
              </a:rPr>
              <a:t>秋期講習 ・入塾説明会開催</a:t>
            </a:r>
            <a:endParaRPr kumimoji="0" lang="en-US" altLang="ja-JP" sz="1100" kern="0" dirty="0">
              <a:solidFill>
                <a:schemeClr val="bg1"/>
              </a:solidFill>
              <a:latin typeface="BIZ UDPゴシック" panose="020B0400000000000000" pitchFamily="50" charset="-128"/>
              <a:ea typeface="BIZ UDPゴシック" panose="020B0400000000000000" pitchFamily="50"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307</Words>
  <Application>Microsoft Office PowerPoint</Application>
  <PresentationFormat>ユーザー設定</PresentationFormat>
  <Paragraphs>62</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HGP創英角ｺﾞｼｯｸUB</vt:lpstr>
      <vt:lpstr>HG丸ｺﾞｼｯｸM-PRO</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2022-08-15T05:32:41Z</dcterms:modified>
</cp:coreProperties>
</file>