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3" r:id="rId1"/>
  </p:sldMasterIdLst>
  <p:notesMasterIdLst>
    <p:notesMasterId r:id="rId4"/>
  </p:notesMasterIdLst>
  <p:sldIdLst>
    <p:sldId id="260" r:id="rId2"/>
    <p:sldId id="266" r:id="rId3"/>
  </p:sldIdLst>
  <p:sldSz cx="7775575" cy="10907713"/>
  <p:notesSz cx="6794500" cy="9925050"/>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5">
          <p15:clr>
            <a:srgbClr val="A4A3A4"/>
          </p15:clr>
        </p15:guide>
        <p15:guide id="2" pos="244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99"/>
    <a:srgbClr val="BA6089"/>
    <a:srgbClr val="E73990"/>
    <a:srgbClr val="C36992"/>
    <a:srgbClr val="FF85C2"/>
    <a:srgbClr val="FF99CC"/>
    <a:srgbClr val="A50021"/>
    <a:srgbClr val="663300"/>
    <a:srgbClr val="CC00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01" autoAdjust="0"/>
    <p:restoredTop sz="94660"/>
  </p:normalViewPr>
  <p:slideViewPr>
    <p:cSldViewPr snapToGrid="0">
      <p:cViewPr>
        <p:scale>
          <a:sx n="76" d="100"/>
          <a:sy n="76" d="100"/>
        </p:scale>
        <p:origin x="2016" y="43"/>
      </p:cViewPr>
      <p:guideLst>
        <p:guide orient="horz" pos="3435"/>
        <p:guide pos="244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4283" cy="49797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8645" y="0"/>
            <a:ext cx="2944283" cy="497976"/>
          </a:xfrm>
          <a:prstGeom prst="rect">
            <a:avLst/>
          </a:prstGeom>
        </p:spPr>
        <p:txBody>
          <a:bodyPr vert="horz" lIns="91440" tIns="45720" rIns="91440" bIns="45720" rtlCol="0"/>
          <a:lstStyle>
            <a:lvl1pPr algn="r">
              <a:defRPr sz="1200"/>
            </a:lvl1pPr>
          </a:lstStyle>
          <a:p>
            <a:fld id="{70F99883-74AE-4A2C-81B7-5B86A08198C0}" type="datetimeFigureOut">
              <a:rPr kumimoji="1" lang="ja-JP" altLang="en-US" smtClean="0"/>
              <a:t>2022/8/15</a:t>
            </a:fld>
            <a:endParaRPr kumimoji="1" lang="ja-JP" altLang="en-US"/>
          </a:p>
        </p:txBody>
      </p:sp>
      <p:sp>
        <p:nvSpPr>
          <p:cNvPr id="4" name="スライド イメージ プレースホルダー 3"/>
          <p:cNvSpPr>
            <a:spLocks noGrp="1" noRot="1" noChangeAspect="1"/>
          </p:cNvSpPr>
          <p:nvPr>
            <p:ph type="sldImg" idx="2"/>
          </p:nvPr>
        </p:nvSpPr>
        <p:spPr>
          <a:xfrm>
            <a:off x="2203450" y="1239838"/>
            <a:ext cx="2387600" cy="335121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450" y="4776431"/>
            <a:ext cx="5435600" cy="3907988"/>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27076"/>
            <a:ext cx="2944283" cy="4979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8645" y="9427076"/>
            <a:ext cx="2944283" cy="497975"/>
          </a:xfrm>
          <a:prstGeom prst="rect">
            <a:avLst/>
          </a:prstGeom>
        </p:spPr>
        <p:txBody>
          <a:bodyPr vert="horz" lIns="91440" tIns="45720" rIns="91440" bIns="45720"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p:spPr>
        <p:txBody>
          <a:bodyPr anchor="b"/>
          <a:lstStyle>
            <a:lvl1pPr algn="ctr">
              <a:defRPr sz="5102"/>
            </a:lvl1pPr>
          </a:lstStyle>
          <a:p>
            <a:r>
              <a:rPr lang="ja-JP" altLang="en-US"/>
              <a:t>マスター タイトルの書式設定</a:t>
            </a:r>
            <a:endParaRPr lang="en-US" dirty="0"/>
          </a:p>
        </p:txBody>
      </p:sp>
      <p:sp>
        <p:nvSpPr>
          <p:cNvPr id="3" name="Subtitle 2"/>
          <p:cNvSpPr>
            <a:spLocks noGrp="1"/>
          </p:cNvSpPr>
          <p:nvPr>
            <p:ph type="subTitle" idx="1"/>
          </p:nvPr>
        </p:nvSpPr>
        <p:spPr>
          <a:xfrm>
            <a:off x="971947" y="5729075"/>
            <a:ext cx="5831681" cy="2633505"/>
          </a:xfr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5158712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55172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48293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pic>
        <p:nvPicPr>
          <p:cNvPr id="8" name="図 7" descr="絵と文字の加工写真&#10;&#10;低い精度で自動的に生成された説明">
            <a:extLst>
              <a:ext uri="{FF2B5EF4-FFF2-40B4-BE49-F238E27FC236}">
                <a16:creationId xmlns:a16="http://schemas.microsoft.com/office/drawing/2014/main" id="{9F011939-12BC-75D4-5CEE-A473A86629A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 y="0"/>
            <a:ext cx="7775554" cy="10907713"/>
          </a:xfrm>
          <a:prstGeom prst="rect">
            <a:avLst/>
          </a:prstGeom>
        </p:spPr>
      </p:pic>
    </p:spTree>
    <p:extLst>
      <p:ext uri="{BB962C8B-B14F-4D97-AF65-F5344CB8AC3E}">
        <p14:creationId xmlns:p14="http://schemas.microsoft.com/office/powerpoint/2010/main" val="340071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304880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p:spPr>
        <p:txBody>
          <a:bodyPr anchor="b"/>
          <a:lstStyle>
            <a:lvl1pPr>
              <a:defRPr sz="5102"/>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2" y="7299586"/>
            <a:ext cx="6706433" cy="2386061"/>
          </a:xfr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501440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1" y="2903673"/>
            <a:ext cx="3304619" cy="69208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5" y="2903673"/>
            <a:ext cx="3304619" cy="69208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675215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4" y="2673905"/>
            <a:ext cx="32894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4" name="Content Placeholder 3"/>
          <p:cNvSpPr>
            <a:spLocks noGrp="1"/>
          </p:cNvSpPr>
          <p:nvPr>
            <p:ph sz="half" idx="2"/>
          </p:nvPr>
        </p:nvSpPr>
        <p:spPr>
          <a:xfrm>
            <a:off x="535584" y="3984345"/>
            <a:ext cx="3289432" cy="58603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2673905"/>
            <a:ext cx="33056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6" name="Content Placeholder 5"/>
          <p:cNvSpPr>
            <a:spLocks noGrp="1"/>
          </p:cNvSpPr>
          <p:nvPr>
            <p:ph sz="quarter" idx="4"/>
          </p:nvPr>
        </p:nvSpPr>
        <p:spPr>
          <a:xfrm>
            <a:off x="3936385" y="3984345"/>
            <a:ext cx="3305632" cy="58603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601266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5259925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pic>
        <p:nvPicPr>
          <p:cNvPr id="11" name="図 10" descr="絵と文字の加工写真&#10;&#10;低い精度で自動的に生成された説明">
            <a:extLst>
              <a:ext uri="{FF2B5EF4-FFF2-40B4-BE49-F238E27FC236}">
                <a16:creationId xmlns:a16="http://schemas.microsoft.com/office/drawing/2014/main" id="{46A15291-6738-674C-56BC-3F3A0B4F3E6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 y="0"/>
            <a:ext cx="7775554" cy="10907713"/>
          </a:xfrm>
          <a:prstGeom prst="rect">
            <a:avLst/>
          </a:prstGeom>
        </p:spPr>
      </p:pic>
    </p:spTree>
    <p:extLst>
      <p:ext uri="{BB962C8B-B14F-4D97-AF65-F5344CB8AC3E}">
        <p14:creationId xmlns:p14="http://schemas.microsoft.com/office/powerpoint/2010/main" val="161379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a:t>マスター タイトルの書式設定</a:t>
            </a:r>
            <a:endParaRPr lang="en-US" dirty="0"/>
          </a:p>
        </p:txBody>
      </p:sp>
      <p:sp>
        <p:nvSpPr>
          <p:cNvPr id="3" name="Content Placeholder 2"/>
          <p:cNvSpPr>
            <a:spLocks noGrp="1"/>
          </p:cNvSpPr>
          <p:nvPr>
            <p:ph idx="1"/>
          </p:nvPr>
        </p:nvSpPr>
        <p:spPr>
          <a:xfrm>
            <a:off x="3305632" y="1570511"/>
            <a:ext cx="3936385" cy="7751546"/>
          </a:xfr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69020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44309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571" y="580737"/>
            <a:ext cx="6706433" cy="210832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4571" y="2903673"/>
            <a:ext cx="6706433" cy="692084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34571" y="10109836"/>
            <a:ext cx="1749504" cy="580735"/>
          </a:xfrm>
          <a:prstGeom prst="rect">
            <a:avLst/>
          </a:prstGeom>
        </p:spPr>
        <p:txBody>
          <a:bodyPr vert="horz" lIns="91440" tIns="45720" rIns="91440" bIns="45720" rtlCol="0" anchor="ctr"/>
          <a:lstStyle>
            <a:lvl1pPr algn="l">
              <a:defRPr sz="1020">
                <a:solidFill>
                  <a:schemeClr val="tx1">
                    <a:tint val="75000"/>
                  </a:schemeClr>
                </a:solidFill>
              </a:defRPr>
            </a:lvl1pPr>
          </a:lstStyle>
          <a:p>
            <a:fld id="{C764DE79-268F-4C1A-8933-263129D2AF90}" type="datetimeFigureOut">
              <a:rPr lang="en-US" smtClean="0"/>
              <a:t>8/15/2022</a:t>
            </a:fld>
            <a:endParaRPr lang="en-US" dirty="0"/>
          </a:p>
        </p:txBody>
      </p:sp>
      <p:sp>
        <p:nvSpPr>
          <p:cNvPr id="5" name="Footer Placeholder 4"/>
          <p:cNvSpPr>
            <a:spLocks noGrp="1"/>
          </p:cNvSpPr>
          <p:nvPr>
            <p:ph type="ftr" sz="quarter" idx="3"/>
          </p:nvPr>
        </p:nvSpPr>
        <p:spPr>
          <a:xfrm>
            <a:off x="2575659" y="10109836"/>
            <a:ext cx="2624257" cy="580735"/>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91500" y="10109836"/>
            <a:ext cx="1749504" cy="580735"/>
          </a:xfrm>
          <a:prstGeom prst="rect">
            <a:avLst/>
          </a:prstGeom>
        </p:spPr>
        <p:txBody>
          <a:bodyPr vert="horz" lIns="91440" tIns="45720" rIns="91440" bIns="45720" rtlCol="0" anchor="ctr"/>
          <a:lstStyle>
            <a:lvl1pPr algn="r">
              <a:defRPr sz="10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78048878"/>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txStyles>
    <p:titleStyle>
      <a:lvl1pPr algn="l" defTabSz="777514" rtl="0" eaLnBrk="1" latinLnBrk="0" hangingPunct="1">
        <a:lnSpc>
          <a:spcPct val="90000"/>
        </a:lnSpc>
        <a:spcBef>
          <a:spcPct val="0"/>
        </a:spcBef>
        <a:buNone/>
        <a:defRPr kumimoji="1" sz="3741" kern="1200">
          <a:solidFill>
            <a:schemeClr val="tx1"/>
          </a:solidFill>
          <a:latin typeface="+mj-lt"/>
          <a:ea typeface="+mj-ea"/>
          <a:cs typeface="+mj-cs"/>
        </a:defRPr>
      </a:lvl1pPr>
    </p:titleStyle>
    <p:bodyStyle>
      <a:lvl1pPr marL="194379" indent="-194379" algn="l" defTabSz="777514" rtl="0" eaLnBrk="1" latinLnBrk="0" hangingPunct="1">
        <a:lnSpc>
          <a:spcPct val="90000"/>
        </a:lnSpc>
        <a:spcBef>
          <a:spcPts val="850"/>
        </a:spcBef>
        <a:buFont typeface="Arial" panose="020B0604020202020204" pitchFamily="34" charset="0"/>
        <a:buChar char="•"/>
        <a:defRPr kumimoji="1" sz="2381" kern="1200">
          <a:solidFill>
            <a:schemeClr val="tx1"/>
          </a:solidFill>
          <a:latin typeface="+mn-lt"/>
          <a:ea typeface="+mn-ea"/>
          <a:cs typeface="+mn-cs"/>
        </a:defRPr>
      </a:lvl1pPr>
      <a:lvl2pPr marL="583136" indent="-194379" algn="l" defTabSz="777514" rtl="0" eaLnBrk="1" latinLnBrk="0" hangingPunct="1">
        <a:lnSpc>
          <a:spcPct val="90000"/>
        </a:lnSpc>
        <a:spcBef>
          <a:spcPts val="425"/>
        </a:spcBef>
        <a:buFont typeface="Arial" panose="020B0604020202020204" pitchFamily="34" charset="0"/>
        <a:buChar char="•"/>
        <a:defRPr kumimoji="1" sz="2041" kern="1200">
          <a:solidFill>
            <a:schemeClr val="tx1"/>
          </a:solidFill>
          <a:latin typeface="+mn-lt"/>
          <a:ea typeface="+mn-ea"/>
          <a:cs typeface="+mn-cs"/>
        </a:defRPr>
      </a:lvl2pPr>
      <a:lvl3pPr marL="971893" indent="-194379" algn="l" defTabSz="777514" rtl="0" eaLnBrk="1" latinLnBrk="0" hangingPunct="1">
        <a:lnSpc>
          <a:spcPct val="90000"/>
        </a:lnSpc>
        <a:spcBef>
          <a:spcPts val="425"/>
        </a:spcBef>
        <a:buFont typeface="Arial" panose="020B0604020202020204" pitchFamily="34" charset="0"/>
        <a:buChar char="•"/>
        <a:defRPr kumimoji="1" sz="1701" kern="1200">
          <a:solidFill>
            <a:schemeClr val="tx1"/>
          </a:solidFill>
          <a:latin typeface="+mn-lt"/>
          <a:ea typeface="+mn-ea"/>
          <a:cs typeface="+mn-cs"/>
        </a:defRPr>
      </a:lvl3pPr>
      <a:lvl4pPr marL="1360650"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4pPr>
      <a:lvl5pPr marL="1749407"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r>
              <a:rPr lang="en-US" altLang="ja-JP" b="1">
                <a:latin typeface="HG丸ｺﾞｼｯｸM-PRO" pitchFamily="50" charset="-128"/>
                <a:ea typeface="HG丸ｺﾞｼｯｸM-PRO" pitchFamily="50" charset="-128"/>
              </a:rPr>
              <a:t>POINT1</a:t>
            </a:r>
          </a:p>
          <a:p>
            <a:endParaRPr lang="en-US" altLang="ja-JP" sz="1400">
              <a:latin typeface="HG丸ｺﾞｼｯｸM-PRO" pitchFamily="50" charset="-128"/>
              <a:ea typeface="HG丸ｺﾞｼｯｸM-PRO" pitchFamily="50" charset="-128"/>
            </a:endParaRPr>
          </a:p>
          <a:p>
            <a:r>
              <a:rPr lang="ja-JP" altLang="en-US" sz="1800" b="1">
                <a:latin typeface="HG丸ｺﾞｼｯｸM-PRO" pitchFamily="50" charset="-128"/>
                <a:ea typeface="HG丸ｺﾞｼｯｸM-PRO" pitchFamily="50" charset="-128"/>
              </a:rPr>
              <a:t>テンプレートのサイズは黒の枠</a:t>
            </a:r>
            <a:endParaRPr lang="en-US" altLang="ja-JP" sz="1800" b="1">
              <a:latin typeface="HG丸ｺﾞｼｯｸM-PRO" pitchFamily="50" charset="-128"/>
              <a:ea typeface="HG丸ｺﾞｼｯｸM-PRO" pitchFamily="50" charset="-128"/>
            </a:endParaRPr>
          </a:p>
          <a:p>
            <a:r>
              <a:rPr lang="en-US" altLang="ja-JP" sz="1800" b="1">
                <a:latin typeface="HG丸ｺﾞｼｯｸM-PRO" pitchFamily="50" charset="-128"/>
                <a:ea typeface="HG丸ｺﾞｼｯｸM-PRO" pitchFamily="50" charset="-128"/>
              </a:rPr>
              <a:t>(303</a:t>
            </a:r>
            <a:r>
              <a:rPr lang="ja-JP" altLang="en-US" sz="1800" b="1">
                <a:latin typeface="HG丸ｺﾞｼｯｸM-PRO" pitchFamily="50" charset="-128"/>
                <a:ea typeface="HG丸ｺﾞｼｯｸM-PRO" pitchFamily="50" charset="-128"/>
              </a:rPr>
              <a:t>㎜</a:t>
            </a:r>
            <a:r>
              <a:rPr lang="en-US" altLang="ja-JP" sz="1800" b="1">
                <a:latin typeface="HG丸ｺﾞｼｯｸM-PRO" pitchFamily="50" charset="-128"/>
                <a:ea typeface="HG丸ｺﾞｼｯｸM-PRO" pitchFamily="50" charset="-128"/>
              </a:rPr>
              <a:t>×216</a:t>
            </a:r>
            <a:r>
              <a:rPr lang="ja-JP" altLang="en-US" sz="1800" b="1">
                <a:latin typeface="HG丸ｺﾞｼｯｸM-PRO" pitchFamily="50" charset="-128"/>
                <a:ea typeface="HG丸ｺﾞｼｯｸM-PRO" pitchFamily="50" charset="-128"/>
              </a:rPr>
              <a:t>㎜）で</a:t>
            </a:r>
          </a:p>
          <a:p>
            <a:r>
              <a:rPr lang="ja-JP" altLang="en-US" sz="1800" b="1">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r>
              <a:rPr lang="en-US" altLang="ja-JP" b="1">
                <a:solidFill>
                  <a:srgbClr val="FF0000"/>
                </a:solidFill>
                <a:latin typeface="HG丸ｺﾞｼｯｸM-PRO" pitchFamily="50" charset="-128"/>
                <a:ea typeface="HG丸ｺﾞｼｯｸM-PRO" pitchFamily="50" charset="-128"/>
              </a:rPr>
              <a:t>POINT2</a:t>
            </a:r>
          </a:p>
          <a:p>
            <a:endParaRPr lang="en-US" altLang="ja-JP" sz="1400" b="1">
              <a:solidFill>
                <a:srgbClr val="FF0000"/>
              </a:solidFill>
              <a:latin typeface="HG丸ｺﾞｼｯｸM-PRO" pitchFamily="50" charset="-128"/>
              <a:ea typeface="HG丸ｺﾞｼｯｸM-PRO" pitchFamily="50" charset="-128"/>
            </a:endParaRPr>
          </a:p>
          <a:p>
            <a:r>
              <a:rPr lang="ja-JP" altLang="en-US" sz="1800" b="1">
                <a:solidFill>
                  <a:srgbClr val="FF0000"/>
                </a:solidFill>
                <a:latin typeface="HG丸ｺﾞｼｯｸM-PRO" pitchFamily="50" charset="-128"/>
                <a:ea typeface="HG丸ｺﾞｼｯｸM-PRO" pitchFamily="50" charset="-128"/>
              </a:rPr>
              <a:t>印刷物の仕上がりサイズは赤の枠</a:t>
            </a:r>
            <a:r>
              <a:rPr lang="en-US" altLang="ja-JP" sz="1800" b="1">
                <a:solidFill>
                  <a:srgbClr val="FF0000"/>
                </a:solidFill>
                <a:latin typeface="HG丸ｺﾞｼｯｸM-PRO" pitchFamily="50" charset="-128"/>
                <a:ea typeface="HG丸ｺﾞｼｯｸM-PRO" pitchFamily="50" charset="-128"/>
              </a:rPr>
              <a:t>(297</a:t>
            </a:r>
            <a:r>
              <a:rPr lang="ja-JP" altLang="en-US" sz="1800" b="1">
                <a:solidFill>
                  <a:srgbClr val="FF0000"/>
                </a:solidFill>
                <a:latin typeface="HG丸ｺﾞｼｯｸM-PRO" pitchFamily="50" charset="-128"/>
                <a:ea typeface="HG丸ｺﾞｼｯｸM-PRO" pitchFamily="50" charset="-128"/>
              </a:rPr>
              <a:t>㎜</a:t>
            </a:r>
            <a:r>
              <a:rPr lang="en-US" altLang="ja-JP" sz="1800" b="1">
                <a:solidFill>
                  <a:srgbClr val="FF0000"/>
                </a:solidFill>
                <a:latin typeface="HG丸ｺﾞｼｯｸM-PRO" pitchFamily="50" charset="-128"/>
                <a:ea typeface="HG丸ｺﾞｼｯｸM-PRO" pitchFamily="50" charset="-128"/>
              </a:rPr>
              <a:t>×210</a:t>
            </a:r>
            <a:r>
              <a:rPr lang="ja-JP" altLang="en-US" sz="1800" b="1">
                <a:solidFill>
                  <a:srgbClr val="FF0000"/>
                </a:solidFill>
                <a:latin typeface="HG丸ｺﾞｼｯｸM-PRO" pitchFamily="50" charset="-128"/>
                <a:ea typeface="HG丸ｺﾞｼｯｸM-PRO" pitchFamily="50" charset="-128"/>
              </a:rPr>
              <a:t>㎜）で</a:t>
            </a:r>
          </a:p>
          <a:p>
            <a:r>
              <a:rPr lang="ja-JP" altLang="en-US" sz="1800" b="1">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r>
              <a:rPr lang="en-US" altLang="ja-JP" b="1">
                <a:solidFill>
                  <a:srgbClr val="0070C0"/>
                </a:solidFill>
                <a:latin typeface="HG丸ｺﾞｼｯｸM-PRO" pitchFamily="50" charset="-128"/>
                <a:ea typeface="HG丸ｺﾞｼｯｸM-PRO" pitchFamily="50" charset="-128"/>
              </a:rPr>
              <a:t>POINT</a:t>
            </a:r>
            <a:r>
              <a:rPr lang="ja-JP" altLang="en-US" b="1">
                <a:solidFill>
                  <a:srgbClr val="0070C0"/>
                </a:solidFill>
                <a:latin typeface="HG丸ｺﾞｼｯｸM-PRO" pitchFamily="50" charset="-128"/>
                <a:ea typeface="HG丸ｺﾞｼｯｸM-PRO" pitchFamily="50" charset="-128"/>
              </a:rPr>
              <a:t>３</a:t>
            </a:r>
            <a:endParaRPr lang="en-US" altLang="ja-JP" b="1">
              <a:solidFill>
                <a:srgbClr val="0070C0"/>
              </a:solidFill>
              <a:latin typeface="HG丸ｺﾞｼｯｸM-PRO" pitchFamily="50" charset="-128"/>
              <a:ea typeface="HG丸ｺﾞｼｯｸM-PRO" pitchFamily="50" charset="-128"/>
            </a:endParaRPr>
          </a:p>
          <a:p>
            <a:endParaRPr lang="en-US" altLang="ja-JP" sz="14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文字・イラスト・写真の絵柄等、</a:t>
            </a:r>
            <a:endParaRPr lang="en-US" altLang="ja-JP" sz="18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仕上がりで切れてはいけない部分は</a:t>
            </a:r>
            <a:endParaRPr lang="en-US" altLang="ja-JP" sz="18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青の枠（</a:t>
            </a:r>
            <a:r>
              <a:rPr lang="en-US" altLang="ja-JP" sz="1800" b="1">
                <a:solidFill>
                  <a:srgbClr val="0070C0"/>
                </a:solidFill>
                <a:latin typeface="HG丸ｺﾞｼｯｸM-PRO" pitchFamily="50" charset="-128"/>
                <a:ea typeface="HG丸ｺﾞｼｯｸM-PRO" pitchFamily="50" charset="-128"/>
              </a:rPr>
              <a:t>293</a:t>
            </a:r>
            <a:r>
              <a:rPr lang="ja-JP" altLang="en-US" sz="1800" b="1">
                <a:solidFill>
                  <a:srgbClr val="0070C0"/>
                </a:solidFill>
                <a:latin typeface="HG丸ｺﾞｼｯｸM-PRO" pitchFamily="50" charset="-128"/>
                <a:ea typeface="HG丸ｺﾞｼｯｸM-PRO" pitchFamily="50" charset="-128"/>
              </a:rPr>
              <a:t>㎜</a:t>
            </a:r>
            <a:r>
              <a:rPr lang="en-US" altLang="ja-JP" sz="1800" b="1">
                <a:solidFill>
                  <a:srgbClr val="0070C0"/>
                </a:solidFill>
                <a:latin typeface="HG丸ｺﾞｼｯｸM-PRO" pitchFamily="50" charset="-128"/>
                <a:ea typeface="HG丸ｺﾞｼｯｸM-PRO" pitchFamily="50" charset="-128"/>
              </a:rPr>
              <a:t>×206</a:t>
            </a:r>
            <a:r>
              <a:rPr lang="ja-JP" altLang="en-US" sz="1800" b="1">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ja-JP" altLang="en-US" sz="1800" b="1" dirty="0">
                <a:solidFill>
                  <a:srgbClr val="404040"/>
                </a:solidFill>
                <a:latin typeface="HG丸ｺﾞｼｯｸM-PRO" pitchFamily="50" charset="-128"/>
                <a:ea typeface="HG丸ｺﾞｼｯｸM-PRO" pitchFamily="50" charset="-128"/>
              </a:rPr>
              <a:t>このテンプレートは</a:t>
            </a:r>
            <a:r>
              <a:rPr lang="en-US" altLang="ja-JP" sz="1800" b="1" dirty="0">
                <a:solidFill>
                  <a:srgbClr val="404040"/>
                </a:solidFill>
                <a:latin typeface="HG丸ｺﾞｼｯｸM-PRO" pitchFamily="50" charset="-128"/>
                <a:ea typeface="HG丸ｺﾞｼｯｸM-PRO" pitchFamily="50" charset="-128"/>
              </a:rPr>
              <a:t>A4</a:t>
            </a:r>
            <a:r>
              <a:rPr lang="ja-JP" altLang="en-US" sz="1800" b="1" dirty="0">
                <a:solidFill>
                  <a:srgbClr val="404040"/>
                </a:solidFill>
                <a:latin typeface="HG丸ｺﾞｼｯｸM-PRO" pitchFamily="50" charset="-128"/>
                <a:ea typeface="HG丸ｺﾞｼｯｸM-PRO" pitchFamily="50" charset="-128"/>
              </a:rPr>
              <a:t>サイズ</a:t>
            </a:r>
            <a:r>
              <a:rPr lang="en-US" altLang="ja-JP" sz="1800" b="1" dirty="0">
                <a:solidFill>
                  <a:srgbClr val="404040"/>
                </a:solidFill>
                <a:latin typeface="HG丸ｺﾞｼｯｸM-PRO" pitchFamily="50" charset="-128"/>
                <a:ea typeface="HG丸ｺﾞｼｯｸM-PRO" pitchFamily="50" charset="-128"/>
              </a:rPr>
              <a:t>(297</a:t>
            </a:r>
            <a:r>
              <a:rPr lang="ja-JP" altLang="en-US" sz="1800" b="1" dirty="0">
                <a:solidFill>
                  <a:srgbClr val="404040"/>
                </a:solidFill>
                <a:latin typeface="HG丸ｺﾞｼｯｸM-PRO" pitchFamily="50" charset="-128"/>
                <a:ea typeface="HG丸ｺﾞｼｯｸM-PRO" pitchFamily="50" charset="-128"/>
              </a:rPr>
              <a:t>㎜</a:t>
            </a:r>
            <a:r>
              <a:rPr lang="en-US" altLang="ja-JP" sz="1800" b="1" dirty="0">
                <a:solidFill>
                  <a:srgbClr val="404040"/>
                </a:solidFill>
                <a:latin typeface="HG丸ｺﾞｼｯｸM-PRO" pitchFamily="50" charset="-128"/>
                <a:ea typeface="HG丸ｺﾞｼｯｸM-PRO" pitchFamily="50" charset="-128"/>
              </a:rPr>
              <a:t>×210</a:t>
            </a:r>
            <a:r>
              <a:rPr lang="ja-JP" altLang="en-US" sz="1800" b="1" dirty="0">
                <a:solidFill>
                  <a:srgbClr val="404040"/>
                </a:solidFill>
                <a:latin typeface="HG丸ｺﾞｼｯｸM-PRO" pitchFamily="50" charset="-128"/>
                <a:ea typeface="HG丸ｺﾞｼｯｸM-PRO" pitchFamily="50" charset="-128"/>
              </a:rPr>
              <a:t>㎜）の</a:t>
            </a:r>
          </a:p>
          <a:p>
            <a:r>
              <a:rPr lang="ja-JP" altLang="en-US" sz="1800" b="1" dirty="0">
                <a:solidFill>
                  <a:srgbClr val="404040"/>
                </a:solidFill>
                <a:latin typeface="HG丸ｺﾞｼｯｸM-PRO" pitchFamily="50" charset="-128"/>
                <a:ea typeface="HG丸ｺﾞｼｯｸM-PRO" pitchFamily="50" charset="-128"/>
              </a:rPr>
              <a:t>印刷物を作る為のテンプレートです。</a:t>
            </a:r>
          </a:p>
          <a:p>
            <a:r>
              <a:rPr lang="ja-JP" altLang="en-US" sz="1800" b="1" dirty="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34691424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 name="図 110" descr="グラフィカル ユーザー インターフェイス, アプリケーション&#10;&#10;自動的に生成された説明">
            <a:extLst>
              <a:ext uri="{FF2B5EF4-FFF2-40B4-BE49-F238E27FC236}">
                <a16:creationId xmlns:a16="http://schemas.microsoft.com/office/drawing/2014/main" id="{67C60052-19DD-C9B6-4BCA-C77B5C69DCA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6400" y="9316754"/>
            <a:ext cx="2557277" cy="451105"/>
          </a:xfrm>
          <a:prstGeom prst="rect">
            <a:avLst/>
          </a:prstGeom>
        </p:spPr>
      </p:pic>
      <p:pic>
        <p:nvPicPr>
          <p:cNvPr id="105" name="図 104">
            <a:extLst>
              <a:ext uri="{FF2B5EF4-FFF2-40B4-BE49-F238E27FC236}">
                <a16:creationId xmlns:a16="http://schemas.microsoft.com/office/drawing/2014/main" id="{50BFBA20-05F2-8A72-741F-1253E85C456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6400" y="10224480"/>
            <a:ext cx="6842774" cy="326137"/>
          </a:xfrm>
          <a:prstGeom prst="rect">
            <a:avLst/>
          </a:prstGeom>
        </p:spPr>
      </p:pic>
      <p:pic>
        <p:nvPicPr>
          <p:cNvPr id="101" name="図 100">
            <a:extLst>
              <a:ext uri="{FF2B5EF4-FFF2-40B4-BE49-F238E27FC236}">
                <a16:creationId xmlns:a16="http://schemas.microsoft.com/office/drawing/2014/main" id="{24704B65-5EF2-93E1-F12B-28EB7E7C1BF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2712" y="5980612"/>
            <a:ext cx="996698" cy="722377"/>
          </a:xfrm>
          <a:prstGeom prst="rect">
            <a:avLst/>
          </a:prstGeom>
        </p:spPr>
      </p:pic>
      <p:pic>
        <p:nvPicPr>
          <p:cNvPr id="103" name="図 102" descr="図形, 円&#10;&#10;自動的に生成された説明">
            <a:extLst>
              <a:ext uri="{FF2B5EF4-FFF2-40B4-BE49-F238E27FC236}">
                <a16:creationId xmlns:a16="http://schemas.microsoft.com/office/drawing/2014/main" id="{8D439E9B-8C78-8DC0-D223-FF49F1AA56E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07185" y="6969068"/>
            <a:ext cx="1088138" cy="780290"/>
          </a:xfrm>
          <a:prstGeom prst="rect">
            <a:avLst/>
          </a:prstGeom>
        </p:spPr>
      </p:pic>
      <p:pic>
        <p:nvPicPr>
          <p:cNvPr id="109" name="図 108" descr="図形&#10;&#10;低い精度で自動的に生成された説明">
            <a:extLst>
              <a:ext uri="{FF2B5EF4-FFF2-40B4-BE49-F238E27FC236}">
                <a16:creationId xmlns:a16="http://schemas.microsoft.com/office/drawing/2014/main" id="{4A8E99EE-37EC-B2A7-5BFE-5B755D391EF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47802" y="1107556"/>
            <a:ext cx="2523749" cy="1911100"/>
          </a:xfrm>
          <a:prstGeom prst="rect">
            <a:avLst/>
          </a:prstGeom>
        </p:spPr>
      </p:pic>
      <p:sp>
        <p:nvSpPr>
          <p:cNvPr id="42" name="object 4">
            <a:extLst>
              <a:ext uri="{FF2B5EF4-FFF2-40B4-BE49-F238E27FC236}">
                <a16:creationId xmlns:a16="http://schemas.microsoft.com/office/drawing/2014/main" id="{CDB23694-5A65-9523-6995-111B6D40E4A4}"/>
              </a:ext>
            </a:extLst>
          </p:cNvPr>
          <p:cNvSpPr txBox="1"/>
          <p:nvPr/>
        </p:nvSpPr>
        <p:spPr>
          <a:xfrm>
            <a:off x="288669" y="899713"/>
            <a:ext cx="4143187" cy="2169183"/>
          </a:xfrm>
          <a:prstGeom prst="rect">
            <a:avLst/>
          </a:prstGeom>
        </p:spPr>
        <p:txBody>
          <a:bodyPr vert="horz" wrap="square" lIns="0" tIns="14604" rIns="0" bIns="0" rtlCol="0">
            <a:spAutoFit/>
          </a:bodyPr>
          <a:lstStyle/>
          <a:p>
            <a:pPr algn="ctr" defTabSz="914400"/>
            <a:r>
              <a:rPr kumimoji="0" lang="ja-JP" altLang="en-US" sz="7000" kern="0" dirty="0">
                <a:ln w="38100">
                  <a:solidFill>
                    <a:srgbClr val="00B050"/>
                  </a:solidFill>
                </a:ln>
                <a:solidFill>
                  <a:srgbClr val="00B050"/>
                </a:solidFill>
                <a:latin typeface="HGP創英角ｺﾞｼｯｸUB" panose="020B0A00000000000000" pitchFamily="50" charset="-128"/>
                <a:ea typeface="HGP創英角ｺﾞｼｯｸUB" panose="020B0A00000000000000" pitchFamily="50" charset="-128"/>
                <a:cs typeface="DINPro"/>
              </a:rPr>
              <a:t>１０</a:t>
            </a:r>
            <a:r>
              <a:rPr kumimoji="0" lang="en-US" altLang="ja-JP" sz="7000" kern="0" dirty="0">
                <a:ln w="38100">
                  <a:solidFill>
                    <a:srgbClr val="00B050"/>
                  </a:solidFill>
                </a:ln>
                <a:solidFill>
                  <a:srgbClr val="00B050"/>
                </a:solidFill>
                <a:latin typeface="HGP創英角ｺﾞｼｯｸUB" panose="020B0A00000000000000" pitchFamily="50" charset="-128"/>
                <a:ea typeface="HGP創英角ｺﾞｼｯｸUB" panose="020B0A00000000000000" pitchFamily="50" charset="-128"/>
                <a:cs typeface="DINPro"/>
              </a:rPr>
              <a:t>/</a:t>
            </a:r>
            <a:r>
              <a:rPr kumimoji="0" lang="ja-JP" altLang="en-US" sz="7000" kern="0" dirty="0">
                <a:ln w="38100">
                  <a:solidFill>
                    <a:srgbClr val="00B050"/>
                  </a:solidFill>
                </a:ln>
                <a:solidFill>
                  <a:srgbClr val="00B050"/>
                </a:solidFill>
                <a:latin typeface="HGP創英角ｺﾞｼｯｸUB" panose="020B0A00000000000000" pitchFamily="50" charset="-128"/>
                <a:ea typeface="HGP創英角ｺﾞｼｯｸUB" panose="020B0A00000000000000" pitchFamily="50" charset="-128"/>
                <a:cs typeface="DINPro"/>
              </a:rPr>
              <a:t>３</a:t>
            </a:r>
            <a:r>
              <a:rPr kumimoji="0" lang="en-US" altLang="ja-JP" sz="3000" kern="0" dirty="0">
                <a:ln w="38100">
                  <a:noFill/>
                </a:ln>
                <a:solidFill>
                  <a:srgbClr val="00B050"/>
                </a:solidFill>
                <a:latin typeface="HGP創英角ｺﾞｼｯｸUB" panose="020B0A00000000000000" pitchFamily="50" charset="-128"/>
                <a:ea typeface="HGP創英角ｺﾞｼｯｸUB" panose="020B0A00000000000000" pitchFamily="50" charset="-128"/>
                <a:cs typeface="DINPro"/>
              </a:rPr>
              <a:t>(</a:t>
            </a:r>
            <a:r>
              <a:rPr kumimoji="0" lang="ja-JP" altLang="en-US" sz="3000" kern="0" dirty="0">
                <a:solidFill>
                  <a:srgbClr val="00B050"/>
                </a:solidFill>
                <a:latin typeface="HGP創英角ｺﾞｼｯｸUB" panose="020B0A00000000000000" pitchFamily="50" charset="-128"/>
                <a:ea typeface="HGP創英角ｺﾞｼｯｸUB" panose="020B0A00000000000000" pitchFamily="50" charset="-128"/>
                <a:cs typeface="DINPro"/>
              </a:rPr>
              <a:t>月</a:t>
            </a:r>
            <a:r>
              <a:rPr kumimoji="0" lang="en-US" altLang="ja-JP" sz="3000" kern="0" dirty="0">
                <a:solidFill>
                  <a:srgbClr val="00B050"/>
                </a:solidFill>
                <a:latin typeface="HGP創英角ｺﾞｼｯｸUB" panose="020B0A00000000000000" pitchFamily="50" charset="-128"/>
                <a:ea typeface="HGP創英角ｺﾞｼｯｸUB" panose="020B0A00000000000000" pitchFamily="50" charset="-128"/>
                <a:cs typeface="DINPro"/>
              </a:rPr>
              <a:t>)</a:t>
            </a:r>
          </a:p>
          <a:p>
            <a:pPr algn="ctr" defTabSz="914400"/>
            <a:r>
              <a:rPr kumimoji="0" lang="ja-JP" altLang="en-US" sz="7000" kern="0" dirty="0">
                <a:solidFill>
                  <a:srgbClr val="00B050"/>
                </a:solidFill>
                <a:latin typeface="HGP創英角ｺﾞｼｯｸUB" panose="020B0A00000000000000" pitchFamily="50" charset="-128"/>
                <a:ea typeface="HGP創英角ｺﾞｼｯｸUB" panose="020B0A00000000000000" pitchFamily="50" charset="-128"/>
                <a:cs typeface="DINPro"/>
              </a:rPr>
              <a:t>開院</a:t>
            </a:r>
            <a:r>
              <a:rPr kumimoji="0" lang="ja-JP" altLang="en-US" sz="3000" kern="0" dirty="0">
                <a:solidFill>
                  <a:srgbClr val="00B050"/>
                </a:solidFill>
                <a:latin typeface="HGP創英角ｺﾞｼｯｸUB" panose="020B0A00000000000000" pitchFamily="50" charset="-128"/>
                <a:ea typeface="HGP創英角ｺﾞｼｯｸUB" panose="020B0A00000000000000" pitchFamily="50" charset="-128"/>
                <a:cs typeface="DINPro"/>
              </a:rPr>
              <a:t>します！</a:t>
            </a:r>
            <a:endParaRPr kumimoji="0" sz="3000" kern="0" dirty="0">
              <a:solidFill>
                <a:srgbClr val="00B050"/>
              </a:solidFill>
              <a:latin typeface="HGP創英角ｺﾞｼｯｸUB" panose="020B0A00000000000000" pitchFamily="50" charset="-128"/>
              <a:ea typeface="HGP創英角ｺﾞｼｯｸUB" panose="020B0A00000000000000" pitchFamily="50" charset="-128"/>
              <a:cs typeface="DINPro"/>
            </a:endParaRPr>
          </a:p>
        </p:txBody>
      </p:sp>
      <p:sp>
        <p:nvSpPr>
          <p:cNvPr id="53" name="object 4">
            <a:extLst>
              <a:ext uri="{FF2B5EF4-FFF2-40B4-BE49-F238E27FC236}">
                <a16:creationId xmlns:a16="http://schemas.microsoft.com/office/drawing/2014/main" id="{01C5BB95-5614-3AE5-2D83-AD1A8F7FD2D7}"/>
              </a:ext>
            </a:extLst>
          </p:cNvPr>
          <p:cNvSpPr txBox="1"/>
          <p:nvPr/>
        </p:nvSpPr>
        <p:spPr>
          <a:xfrm>
            <a:off x="3712049" y="9480097"/>
            <a:ext cx="3062012" cy="225510"/>
          </a:xfrm>
          <a:prstGeom prst="rect">
            <a:avLst/>
          </a:prstGeom>
        </p:spPr>
        <p:txBody>
          <a:bodyPr vert="horz" wrap="square" lIns="0" tIns="14604" rIns="0" bIns="0" rtlCol="0">
            <a:spAutoFit/>
          </a:bodyPr>
          <a:lstStyle/>
          <a:p>
            <a:pPr defTabSz="914400">
              <a:lnSpc>
                <a:spcPct val="150000"/>
              </a:lnSpc>
            </a:pPr>
            <a:r>
              <a:rPr kumimoji="0" lang="ja-JP" altLang="en-US" sz="1100" kern="0" dirty="0">
                <a:latin typeface="BIZ UDPゴシック" panose="020B0400000000000000" pitchFamily="50" charset="-128"/>
                <a:ea typeface="BIZ UDPゴシック" panose="020B0400000000000000" pitchFamily="50" charset="-128"/>
                <a:cs typeface="DINPro"/>
              </a:rPr>
              <a:t>〒０００－００００　○○市明日来町</a:t>
            </a:r>
            <a:r>
              <a:rPr kumimoji="0" lang="en-US" altLang="ja-JP" sz="1100" kern="0" dirty="0">
                <a:latin typeface="BIZ UDPゴシック" panose="020B0400000000000000" pitchFamily="50" charset="-128"/>
                <a:ea typeface="BIZ UDPゴシック" panose="020B0400000000000000" pitchFamily="50" charset="-128"/>
                <a:cs typeface="DINPro"/>
              </a:rPr>
              <a:t>1-1-1</a:t>
            </a:r>
          </a:p>
        </p:txBody>
      </p:sp>
      <p:sp>
        <p:nvSpPr>
          <p:cNvPr id="155" name="object 4">
            <a:extLst>
              <a:ext uri="{FF2B5EF4-FFF2-40B4-BE49-F238E27FC236}">
                <a16:creationId xmlns:a16="http://schemas.microsoft.com/office/drawing/2014/main" id="{46680645-B0DA-11C2-425C-9F5687481F3B}"/>
              </a:ext>
            </a:extLst>
          </p:cNvPr>
          <p:cNvSpPr txBox="1"/>
          <p:nvPr/>
        </p:nvSpPr>
        <p:spPr>
          <a:xfrm>
            <a:off x="2348181" y="6583456"/>
            <a:ext cx="2075576" cy="187166"/>
          </a:xfrm>
          <a:prstGeom prst="rect">
            <a:avLst/>
          </a:prstGeom>
        </p:spPr>
        <p:txBody>
          <a:bodyPr vert="horz" wrap="square" lIns="0" tIns="14604" rIns="0" bIns="0" rtlCol="0">
            <a:spAutoFit/>
          </a:bodyPr>
          <a:lstStyle/>
          <a:p>
            <a:pPr algn="ctr" defTabSz="914400">
              <a:lnSpc>
                <a:spcPct val="150000"/>
              </a:lnSpc>
            </a:pPr>
            <a:r>
              <a:rPr kumimoji="0" lang="ja-JP" altLang="en-US" sz="900" kern="0" dirty="0">
                <a:solidFill>
                  <a:srgbClr val="00B050"/>
                </a:solidFill>
                <a:latin typeface="BIZ UDPゴシック" panose="020B0400000000000000" pitchFamily="50" charset="-128"/>
                <a:ea typeface="BIZ UDPゴシック" panose="020B0400000000000000" pitchFamily="50" charset="-128"/>
                <a:cs typeface="DINPro"/>
              </a:rPr>
              <a:t>１</a:t>
            </a:r>
            <a:r>
              <a:rPr kumimoji="0" lang="en-US" altLang="ja-JP" sz="900" kern="0" dirty="0">
                <a:solidFill>
                  <a:srgbClr val="00B050"/>
                </a:solidFill>
                <a:latin typeface="BIZ UDPゴシック" panose="020B0400000000000000" pitchFamily="50" charset="-128"/>
                <a:ea typeface="BIZ UDPゴシック" panose="020B0400000000000000" pitchFamily="50" charset="-128"/>
                <a:cs typeface="DINPro"/>
              </a:rPr>
              <a:t>0:00-</a:t>
            </a:r>
            <a:r>
              <a:rPr kumimoji="0" lang="ja-JP" altLang="en-US" sz="900" kern="0" dirty="0">
                <a:solidFill>
                  <a:srgbClr val="00B050"/>
                </a:solidFill>
                <a:latin typeface="BIZ UDPゴシック" panose="020B0400000000000000" pitchFamily="50" charset="-128"/>
                <a:ea typeface="BIZ UDPゴシック" panose="020B0400000000000000" pitchFamily="50" charset="-128"/>
                <a:cs typeface="DINPro"/>
              </a:rPr>
              <a:t>１</a:t>
            </a:r>
            <a:r>
              <a:rPr kumimoji="0" lang="en-US" altLang="ja-JP" sz="900" kern="0" dirty="0">
                <a:solidFill>
                  <a:srgbClr val="00B050"/>
                </a:solidFill>
                <a:latin typeface="BIZ UDPゴシック" panose="020B0400000000000000" pitchFamily="50" charset="-128"/>
                <a:ea typeface="BIZ UDPゴシック" panose="020B0400000000000000" pitchFamily="50" charset="-128"/>
                <a:cs typeface="DINPro"/>
              </a:rPr>
              <a:t>7:00    10:00-14:00</a:t>
            </a:r>
          </a:p>
        </p:txBody>
      </p:sp>
      <p:sp>
        <p:nvSpPr>
          <p:cNvPr id="49" name="object 4">
            <a:extLst>
              <a:ext uri="{FF2B5EF4-FFF2-40B4-BE49-F238E27FC236}">
                <a16:creationId xmlns:a16="http://schemas.microsoft.com/office/drawing/2014/main" id="{19A30ACC-3A7F-11C3-2761-DB801F90933C}"/>
              </a:ext>
            </a:extLst>
          </p:cNvPr>
          <p:cNvSpPr txBox="1"/>
          <p:nvPr/>
        </p:nvSpPr>
        <p:spPr>
          <a:xfrm>
            <a:off x="1556631" y="6060520"/>
            <a:ext cx="2867126" cy="553356"/>
          </a:xfrm>
          <a:prstGeom prst="rect">
            <a:avLst/>
          </a:prstGeom>
        </p:spPr>
        <p:txBody>
          <a:bodyPr vert="horz" wrap="square" lIns="0" tIns="14604" rIns="0" bIns="0" rtlCol="0">
            <a:spAutoFit/>
          </a:bodyPr>
          <a:lstStyle/>
          <a:p>
            <a:pPr algn="ctr" defTabSz="914400"/>
            <a:r>
              <a:rPr kumimoji="0" lang="en-US" altLang="ja-JP" sz="3500" b="1" kern="0" dirty="0">
                <a:solidFill>
                  <a:srgbClr val="00B050"/>
                </a:solidFill>
                <a:latin typeface="HGP創英角ｺﾞｼｯｸUB" panose="020B0A00000000000000" pitchFamily="50" charset="-128"/>
                <a:ea typeface="HGP創英角ｺﾞｼｯｸUB" panose="020B0A00000000000000" pitchFamily="50" charset="-128"/>
                <a:cs typeface="DINPro"/>
              </a:rPr>
              <a:t>10/1</a:t>
            </a:r>
            <a:r>
              <a:rPr kumimoji="0" lang="en-US" altLang="ja-JP" sz="1600" b="1" kern="0" dirty="0">
                <a:solidFill>
                  <a:srgbClr val="00B050"/>
                </a:solidFill>
                <a:latin typeface="HGP創英角ｺﾞｼｯｸUB" panose="020B0A00000000000000" pitchFamily="50" charset="-128"/>
                <a:ea typeface="HGP創英角ｺﾞｼｯｸUB" panose="020B0A00000000000000" pitchFamily="50" charset="-128"/>
                <a:cs typeface="DINPro"/>
              </a:rPr>
              <a:t>(</a:t>
            </a:r>
            <a:r>
              <a:rPr kumimoji="0" lang="ja-JP" altLang="en-US" sz="1600" b="1" kern="0" dirty="0">
                <a:solidFill>
                  <a:srgbClr val="00B050"/>
                </a:solidFill>
                <a:latin typeface="HGP創英角ｺﾞｼｯｸUB" panose="020B0A00000000000000" pitchFamily="50" charset="-128"/>
                <a:ea typeface="HGP創英角ｺﾞｼｯｸUB" panose="020B0A00000000000000" pitchFamily="50" charset="-128"/>
                <a:cs typeface="DINPro"/>
              </a:rPr>
              <a:t>土</a:t>
            </a:r>
            <a:r>
              <a:rPr kumimoji="0" lang="en-US" altLang="ja-JP" sz="1600" b="1" kern="0" dirty="0">
                <a:solidFill>
                  <a:srgbClr val="00B050"/>
                </a:solidFill>
                <a:latin typeface="HGP創英角ｺﾞｼｯｸUB" panose="020B0A00000000000000" pitchFamily="50" charset="-128"/>
                <a:ea typeface="HGP創英角ｺﾞｼｯｸUB" panose="020B0A00000000000000" pitchFamily="50" charset="-128"/>
                <a:cs typeface="DINPro"/>
              </a:rPr>
              <a:t>) </a:t>
            </a:r>
            <a:r>
              <a:rPr kumimoji="0" lang="en-US" altLang="ja-JP" sz="3500" b="1" kern="0" dirty="0">
                <a:solidFill>
                  <a:srgbClr val="00B050"/>
                </a:solidFill>
                <a:latin typeface="HGP創英角ｺﾞｼｯｸUB" panose="020B0A00000000000000" pitchFamily="50" charset="-128"/>
                <a:ea typeface="HGP創英角ｺﾞｼｯｸUB" panose="020B0A00000000000000" pitchFamily="50" charset="-128"/>
                <a:cs typeface="DINPro"/>
              </a:rPr>
              <a:t>2</a:t>
            </a:r>
            <a:r>
              <a:rPr kumimoji="0" lang="en-US" altLang="ja-JP" sz="1600" b="1" kern="0" dirty="0">
                <a:solidFill>
                  <a:srgbClr val="00B050"/>
                </a:solidFill>
                <a:latin typeface="HGP創英角ｺﾞｼｯｸUB" panose="020B0A00000000000000" pitchFamily="50" charset="-128"/>
                <a:ea typeface="HGP創英角ｺﾞｼｯｸUB" panose="020B0A00000000000000" pitchFamily="50" charset="-128"/>
                <a:cs typeface="DINPro"/>
              </a:rPr>
              <a:t>(</a:t>
            </a:r>
            <a:r>
              <a:rPr kumimoji="0" lang="ja-JP" altLang="en-US" sz="1600" b="1" kern="0" dirty="0">
                <a:solidFill>
                  <a:srgbClr val="00B050"/>
                </a:solidFill>
                <a:latin typeface="HGP創英角ｺﾞｼｯｸUB" panose="020B0A00000000000000" pitchFamily="50" charset="-128"/>
                <a:ea typeface="HGP創英角ｺﾞｼｯｸUB" panose="020B0A00000000000000" pitchFamily="50" charset="-128"/>
                <a:cs typeface="DINPro"/>
              </a:rPr>
              <a:t>日</a:t>
            </a:r>
            <a:r>
              <a:rPr kumimoji="0" lang="en-US" altLang="ja-JP" sz="1600" b="1" kern="0" dirty="0">
                <a:solidFill>
                  <a:srgbClr val="00B050"/>
                </a:solidFill>
                <a:latin typeface="HGP創英角ｺﾞｼｯｸUB" panose="020B0A00000000000000" pitchFamily="50" charset="-128"/>
                <a:ea typeface="HGP創英角ｺﾞｼｯｸUB" panose="020B0A00000000000000" pitchFamily="50" charset="-128"/>
                <a:cs typeface="DINPro"/>
              </a:rPr>
              <a:t>)</a:t>
            </a:r>
          </a:p>
        </p:txBody>
      </p:sp>
      <p:sp>
        <p:nvSpPr>
          <p:cNvPr id="72" name="object 4">
            <a:extLst>
              <a:ext uri="{FF2B5EF4-FFF2-40B4-BE49-F238E27FC236}">
                <a16:creationId xmlns:a16="http://schemas.microsoft.com/office/drawing/2014/main" id="{11877A70-C36A-75DA-435B-F507A4672378}"/>
              </a:ext>
            </a:extLst>
          </p:cNvPr>
          <p:cNvSpPr txBox="1"/>
          <p:nvPr/>
        </p:nvSpPr>
        <p:spPr>
          <a:xfrm>
            <a:off x="871900" y="3729809"/>
            <a:ext cx="3365860" cy="2241575"/>
          </a:xfrm>
          <a:prstGeom prst="rect">
            <a:avLst/>
          </a:prstGeom>
        </p:spPr>
        <p:txBody>
          <a:bodyPr vert="horz" wrap="square" lIns="0" tIns="14604" rIns="0" bIns="0" rtlCol="0">
            <a:spAutoFit/>
          </a:bodyPr>
          <a:lstStyle/>
          <a:p>
            <a:pPr defTabSz="914400">
              <a:lnSpc>
                <a:spcPct val="150000"/>
              </a:lnSpc>
            </a:pPr>
            <a:r>
              <a:rPr kumimoji="0" lang="ja-JP" altLang="en-US" sz="1300" b="1" kern="0" dirty="0">
                <a:solidFill>
                  <a:schemeClr val="accent2">
                    <a:lumMod val="50000"/>
                  </a:schemeClr>
                </a:solidFill>
                <a:latin typeface="BIZ UDPゴシック" panose="020B0400000000000000" pitchFamily="50" charset="-128"/>
                <a:ea typeface="BIZ UDPゴシック" panose="020B0400000000000000" pitchFamily="50" charset="-128"/>
                <a:cs typeface="DINPro"/>
              </a:rPr>
              <a:t>お子様からご年配の方まで</a:t>
            </a:r>
            <a:endParaRPr kumimoji="0" lang="en-US" altLang="ja-JP" sz="1300" b="1" kern="0" dirty="0">
              <a:solidFill>
                <a:schemeClr val="accent2">
                  <a:lumMod val="50000"/>
                </a:schemeClr>
              </a:solidFill>
              <a:latin typeface="BIZ UDPゴシック" panose="020B0400000000000000" pitchFamily="50" charset="-128"/>
              <a:ea typeface="BIZ UDPゴシック" panose="020B0400000000000000" pitchFamily="50" charset="-128"/>
              <a:cs typeface="DINPro"/>
            </a:endParaRPr>
          </a:p>
          <a:p>
            <a:pPr defTabSz="914400">
              <a:lnSpc>
                <a:spcPct val="150000"/>
              </a:lnSpc>
            </a:pPr>
            <a:r>
              <a:rPr kumimoji="0" lang="ja-JP" altLang="en-US" sz="1300" b="1" kern="0" dirty="0">
                <a:solidFill>
                  <a:schemeClr val="accent2">
                    <a:lumMod val="50000"/>
                  </a:schemeClr>
                </a:solidFill>
                <a:latin typeface="BIZ UDPゴシック" panose="020B0400000000000000" pitchFamily="50" charset="-128"/>
                <a:ea typeface="BIZ UDPゴシック" panose="020B0400000000000000" pitchFamily="50" charset="-128"/>
                <a:cs typeface="DINPro"/>
              </a:rPr>
              <a:t>お口の中をサポート！</a:t>
            </a:r>
            <a:endParaRPr kumimoji="0" lang="en-US" altLang="ja-JP" sz="1300" b="1" kern="0" dirty="0">
              <a:solidFill>
                <a:schemeClr val="accent2">
                  <a:lumMod val="50000"/>
                </a:schemeClr>
              </a:solidFill>
              <a:latin typeface="BIZ UDPゴシック" panose="020B0400000000000000" pitchFamily="50" charset="-128"/>
              <a:ea typeface="BIZ UDPゴシック" panose="020B0400000000000000" pitchFamily="50" charset="-128"/>
              <a:cs typeface="DINPro"/>
            </a:endParaRPr>
          </a:p>
          <a:p>
            <a:pPr defTabSz="914400">
              <a:lnSpc>
                <a:spcPct val="150000"/>
              </a:lnSpc>
            </a:pPr>
            <a:r>
              <a:rPr kumimoji="0" lang="ja-JP" altLang="en-US" sz="900" b="1" kern="0" dirty="0">
                <a:solidFill>
                  <a:schemeClr val="accent2">
                    <a:lumMod val="50000"/>
                  </a:schemeClr>
                </a:solidFill>
                <a:latin typeface="BIZ UDPゴシック" panose="020B0400000000000000" pitchFamily="50" charset="-128"/>
                <a:ea typeface="BIZ UDPゴシック" panose="020B0400000000000000" pitchFamily="50" charset="-128"/>
                <a:cs typeface="DINPro"/>
              </a:rPr>
              <a:t>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a:t>
            </a:r>
            <a:endParaRPr kumimoji="0" lang="en-US" altLang="ja-JP" sz="900" b="1" kern="0" dirty="0">
              <a:solidFill>
                <a:schemeClr val="accent2">
                  <a:lumMod val="50000"/>
                </a:schemeClr>
              </a:solidFill>
              <a:latin typeface="BIZ UDPゴシック" panose="020B0400000000000000" pitchFamily="50" charset="-128"/>
              <a:ea typeface="BIZ UDPゴシック" panose="020B0400000000000000" pitchFamily="50" charset="-128"/>
              <a:cs typeface="DINPro"/>
            </a:endParaRPr>
          </a:p>
          <a:p>
            <a:pPr defTabSz="914400">
              <a:lnSpc>
                <a:spcPct val="150000"/>
              </a:lnSpc>
            </a:pPr>
            <a:endParaRPr kumimoji="0" lang="en-US" altLang="ja-JP" sz="900" b="1" kern="0" dirty="0">
              <a:latin typeface="BIZ UDPゴシック" panose="020B0400000000000000" pitchFamily="50" charset="-128"/>
              <a:ea typeface="BIZ UDPゴシック" panose="020B0400000000000000" pitchFamily="50" charset="-128"/>
              <a:cs typeface="DINPro"/>
            </a:endParaRPr>
          </a:p>
        </p:txBody>
      </p:sp>
      <p:sp>
        <p:nvSpPr>
          <p:cNvPr id="76" name="object 4">
            <a:extLst>
              <a:ext uri="{FF2B5EF4-FFF2-40B4-BE49-F238E27FC236}">
                <a16:creationId xmlns:a16="http://schemas.microsoft.com/office/drawing/2014/main" id="{2111E027-1A71-7A87-AC25-6C910BCDFCB6}"/>
              </a:ext>
            </a:extLst>
          </p:cNvPr>
          <p:cNvSpPr txBox="1"/>
          <p:nvPr/>
        </p:nvSpPr>
        <p:spPr>
          <a:xfrm>
            <a:off x="598189" y="9496948"/>
            <a:ext cx="2249778" cy="129714"/>
          </a:xfrm>
          <a:prstGeom prst="rect">
            <a:avLst/>
          </a:prstGeom>
        </p:spPr>
        <p:txBody>
          <a:bodyPr vert="horz" wrap="square" lIns="0" tIns="14604" rIns="0" bIns="0" rtlCol="0">
            <a:spAutoFit/>
          </a:bodyPr>
          <a:lstStyle/>
          <a:p>
            <a:pPr defTabSz="914400">
              <a:lnSpc>
                <a:spcPct val="150000"/>
              </a:lnSpc>
            </a:pPr>
            <a:r>
              <a:rPr kumimoji="0" lang="en-US" altLang="ja-JP" sz="600" kern="0" dirty="0">
                <a:solidFill>
                  <a:schemeClr val="bg1"/>
                </a:solidFill>
                <a:latin typeface="BIZ UDPゴシック" panose="020B0400000000000000" pitchFamily="50" charset="-128"/>
                <a:ea typeface="BIZ UDPゴシック" panose="020B0400000000000000" pitchFamily="50" charset="-128"/>
                <a:cs typeface="DINPro"/>
              </a:rPr>
              <a:t>※</a:t>
            </a:r>
            <a:r>
              <a:rPr kumimoji="0" lang="ja-JP" altLang="en-US" sz="600" kern="0" dirty="0">
                <a:solidFill>
                  <a:schemeClr val="bg1"/>
                </a:solidFill>
                <a:latin typeface="BIZ UDPゴシック" panose="020B0400000000000000" pitchFamily="50" charset="-128"/>
                <a:ea typeface="BIZ UDPゴシック" panose="020B0400000000000000" pitchFamily="50" charset="-128"/>
                <a:cs typeface="DINPro"/>
              </a:rPr>
              <a:t>受付は診療時間終了の１５分前までにおねがいします</a:t>
            </a:r>
            <a:endParaRPr kumimoji="0" lang="en-US" altLang="ja-JP" sz="600" kern="0" dirty="0">
              <a:solidFill>
                <a:schemeClr val="bg1"/>
              </a:solidFill>
              <a:latin typeface="BIZ UDPゴシック" panose="020B0400000000000000" pitchFamily="50" charset="-128"/>
              <a:ea typeface="BIZ UDPゴシック" panose="020B0400000000000000" pitchFamily="50" charset="-128"/>
              <a:cs typeface="DINPro"/>
            </a:endParaRPr>
          </a:p>
        </p:txBody>
      </p:sp>
      <p:grpSp>
        <p:nvGrpSpPr>
          <p:cNvPr id="99" name="グループ化 98">
            <a:extLst>
              <a:ext uri="{FF2B5EF4-FFF2-40B4-BE49-F238E27FC236}">
                <a16:creationId xmlns:a16="http://schemas.microsoft.com/office/drawing/2014/main" id="{D1287C58-EE89-FB8A-B56A-6509E3829FA3}"/>
              </a:ext>
            </a:extLst>
          </p:cNvPr>
          <p:cNvGrpSpPr/>
          <p:nvPr/>
        </p:nvGrpSpPr>
        <p:grpSpPr>
          <a:xfrm>
            <a:off x="466401" y="9539739"/>
            <a:ext cx="2768357" cy="601271"/>
            <a:chOff x="4192352" y="8963323"/>
            <a:chExt cx="2250310" cy="579713"/>
          </a:xfrm>
        </p:grpSpPr>
        <p:sp>
          <p:nvSpPr>
            <p:cNvPr id="77" name="object 4">
              <a:extLst>
                <a:ext uri="{FF2B5EF4-FFF2-40B4-BE49-F238E27FC236}">
                  <a16:creationId xmlns:a16="http://schemas.microsoft.com/office/drawing/2014/main" id="{D529D15B-DAD2-FA97-83AF-62BFA66CADEB}"/>
                </a:ext>
              </a:extLst>
            </p:cNvPr>
            <p:cNvSpPr txBox="1"/>
            <p:nvPr/>
          </p:nvSpPr>
          <p:spPr>
            <a:xfrm>
              <a:off x="4217031" y="8995783"/>
              <a:ext cx="605980" cy="148886"/>
            </a:xfrm>
            <a:prstGeom prst="rect">
              <a:avLst/>
            </a:prstGeom>
          </p:spPr>
          <p:txBody>
            <a:bodyPr vert="horz" wrap="square" lIns="0" tIns="14604" rIns="0" bIns="0" rtlCol="0">
              <a:spAutoFit/>
            </a:bodyPr>
            <a:lstStyle/>
            <a:p>
              <a:pPr defTabSz="914400">
                <a:lnSpc>
                  <a:spcPct val="150000"/>
                </a:lnSpc>
              </a:pPr>
              <a:r>
                <a:rPr kumimoji="0" lang="ja-JP" altLang="en-US" sz="700" b="1" kern="0" dirty="0">
                  <a:latin typeface="BIZ UDPゴシック" panose="020B0400000000000000" pitchFamily="50" charset="-128"/>
                  <a:ea typeface="BIZ UDPゴシック" panose="020B0400000000000000" pitchFamily="50" charset="-128"/>
                  <a:cs typeface="DINPro"/>
                </a:rPr>
                <a:t>９：００～１２：００</a:t>
              </a:r>
              <a:endParaRPr kumimoji="0" lang="en-US" altLang="ja-JP" sz="700" b="1" kern="0" dirty="0">
                <a:latin typeface="BIZ UDPゴシック" panose="020B0400000000000000" pitchFamily="50" charset="-128"/>
                <a:ea typeface="BIZ UDPゴシック" panose="020B0400000000000000" pitchFamily="50" charset="-128"/>
                <a:cs typeface="DINPro"/>
              </a:endParaRPr>
            </a:p>
          </p:txBody>
        </p:sp>
        <p:sp>
          <p:nvSpPr>
            <p:cNvPr id="78" name="object 4">
              <a:extLst>
                <a:ext uri="{FF2B5EF4-FFF2-40B4-BE49-F238E27FC236}">
                  <a16:creationId xmlns:a16="http://schemas.microsoft.com/office/drawing/2014/main" id="{BE38C941-E946-A697-E04E-437477657264}"/>
                </a:ext>
              </a:extLst>
            </p:cNvPr>
            <p:cNvSpPr txBox="1"/>
            <p:nvPr/>
          </p:nvSpPr>
          <p:spPr>
            <a:xfrm>
              <a:off x="4192352" y="9232567"/>
              <a:ext cx="605980" cy="310469"/>
            </a:xfrm>
            <a:prstGeom prst="rect">
              <a:avLst/>
            </a:prstGeom>
          </p:spPr>
          <p:txBody>
            <a:bodyPr vert="horz" wrap="square" lIns="0" tIns="14604" rIns="0" bIns="0" rtlCol="0">
              <a:spAutoFit/>
            </a:bodyPr>
            <a:lstStyle/>
            <a:p>
              <a:pPr defTabSz="914400">
                <a:lnSpc>
                  <a:spcPct val="150000"/>
                </a:lnSpc>
              </a:pPr>
              <a:r>
                <a:rPr kumimoji="0" lang="ja-JP" altLang="en-US" sz="700" b="1" kern="0" dirty="0">
                  <a:latin typeface="BIZ UDPゴシック" panose="020B0400000000000000" pitchFamily="50" charset="-128"/>
                  <a:ea typeface="BIZ UDPゴシック" panose="020B0400000000000000" pitchFamily="50" charset="-128"/>
                  <a:cs typeface="DINPro"/>
                </a:rPr>
                <a:t>１５：００～１８：００</a:t>
              </a:r>
              <a:endParaRPr kumimoji="0" lang="en-US" altLang="ja-JP" sz="700" b="1" kern="0" dirty="0">
                <a:latin typeface="BIZ UDPゴシック" panose="020B0400000000000000" pitchFamily="50" charset="-128"/>
                <a:ea typeface="BIZ UDPゴシック" panose="020B0400000000000000" pitchFamily="50" charset="-128"/>
                <a:cs typeface="DINPro"/>
              </a:endParaRPr>
            </a:p>
          </p:txBody>
        </p:sp>
        <p:sp>
          <p:nvSpPr>
            <p:cNvPr id="79" name="object 4">
              <a:extLst>
                <a:ext uri="{FF2B5EF4-FFF2-40B4-BE49-F238E27FC236}">
                  <a16:creationId xmlns:a16="http://schemas.microsoft.com/office/drawing/2014/main" id="{24EF23DD-D5FF-4C50-817E-49449FA0CC1C}"/>
                </a:ext>
              </a:extLst>
            </p:cNvPr>
            <p:cNvSpPr txBox="1"/>
            <p:nvPr/>
          </p:nvSpPr>
          <p:spPr>
            <a:xfrm>
              <a:off x="4881446" y="8963323"/>
              <a:ext cx="1553050" cy="161971"/>
            </a:xfrm>
            <a:prstGeom prst="rect">
              <a:avLst/>
            </a:prstGeom>
          </p:spPr>
          <p:txBody>
            <a:bodyPr vert="horz" wrap="square" lIns="0" tIns="14604" rIns="0" bIns="0" rtlCol="0">
              <a:spAutoFit/>
            </a:bodyPr>
            <a:lstStyle/>
            <a:p>
              <a:pPr defTabSz="914400">
                <a:lnSpc>
                  <a:spcPct val="150000"/>
                </a:lnSpc>
              </a:pPr>
              <a:r>
                <a:rPr kumimoji="0" lang="ja-JP" altLang="en-US" sz="800" b="1" kern="0" dirty="0">
                  <a:latin typeface="BIZ UDPゴシック" panose="020B0400000000000000" pitchFamily="50" charset="-128"/>
                  <a:ea typeface="BIZ UDPゴシック" panose="020B0400000000000000" pitchFamily="50" charset="-128"/>
                  <a:cs typeface="DINPro"/>
                </a:rPr>
                <a:t>〇　　　〇　　　〇　　　</a:t>
              </a:r>
              <a:r>
                <a:rPr kumimoji="0" lang="en-US" altLang="ja-JP" sz="800" b="1" kern="0" dirty="0">
                  <a:latin typeface="BIZ UDPゴシック" panose="020B0400000000000000" pitchFamily="50" charset="-128"/>
                  <a:ea typeface="BIZ UDPゴシック" panose="020B0400000000000000" pitchFamily="50" charset="-128"/>
                  <a:cs typeface="DINPro"/>
                </a:rPr>
                <a:t>×</a:t>
              </a:r>
              <a:r>
                <a:rPr kumimoji="0" lang="ja-JP" altLang="en-US" sz="800" b="1" kern="0" dirty="0">
                  <a:latin typeface="BIZ UDPゴシック" panose="020B0400000000000000" pitchFamily="50" charset="-128"/>
                  <a:ea typeface="BIZ UDPゴシック" panose="020B0400000000000000" pitchFamily="50" charset="-128"/>
                  <a:cs typeface="DINPro"/>
                </a:rPr>
                <a:t>　　　〇　　　〇</a:t>
              </a:r>
              <a:endParaRPr kumimoji="0" lang="en-US" altLang="ja-JP" sz="800" b="1" kern="0" dirty="0">
                <a:latin typeface="BIZ UDPゴシック" panose="020B0400000000000000" pitchFamily="50" charset="-128"/>
                <a:ea typeface="BIZ UDPゴシック" panose="020B0400000000000000" pitchFamily="50" charset="-128"/>
                <a:cs typeface="DINPro"/>
              </a:endParaRPr>
            </a:p>
          </p:txBody>
        </p:sp>
        <p:sp>
          <p:nvSpPr>
            <p:cNvPr id="82" name="object 4">
              <a:extLst>
                <a:ext uri="{FF2B5EF4-FFF2-40B4-BE49-F238E27FC236}">
                  <a16:creationId xmlns:a16="http://schemas.microsoft.com/office/drawing/2014/main" id="{778806F6-9801-F03A-69A2-7B3FCCE38718}"/>
                </a:ext>
              </a:extLst>
            </p:cNvPr>
            <p:cNvSpPr txBox="1"/>
            <p:nvPr/>
          </p:nvSpPr>
          <p:spPr>
            <a:xfrm>
              <a:off x="4889612" y="9221232"/>
              <a:ext cx="1553050" cy="161971"/>
            </a:xfrm>
            <a:prstGeom prst="rect">
              <a:avLst/>
            </a:prstGeom>
          </p:spPr>
          <p:txBody>
            <a:bodyPr vert="horz" wrap="square" lIns="0" tIns="14604" rIns="0" bIns="0" rtlCol="0">
              <a:spAutoFit/>
            </a:bodyPr>
            <a:lstStyle/>
            <a:p>
              <a:pPr defTabSz="914400">
                <a:lnSpc>
                  <a:spcPct val="150000"/>
                </a:lnSpc>
              </a:pPr>
              <a:r>
                <a:rPr kumimoji="0" lang="ja-JP" altLang="en-US" sz="800" b="1" kern="0" dirty="0">
                  <a:latin typeface="BIZ UDPゴシック" panose="020B0400000000000000" pitchFamily="50" charset="-128"/>
                  <a:ea typeface="BIZ UDPゴシック" panose="020B0400000000000000" pitchFamily="50" charset="-128"/>
                  <a:cs typeface="DINPro"/>
                </a:rPr>
                <a:t>〇　　　〇　　  </a:t>
              </a:r>
              <a:r>
                <a:rPr kumimoji="0" lang="en-US" altLang="ja-JP" sz="800" b="1" kern="0" dirty="0">
                  <a:latin typeface="BIZ UDPゴシック" panose="020B0400000000000000" pitchFamily="50" charset="-128"/>
                  <a:ea typeface="BIZ UDPゴシック" panose="020B0400000000000000" pitchFamily="50" charset="-128"/>
                  <a:cs typeface="DINPro"/>
                </a:rPr>
                <a:t>×</a:t>
              </a:r>
              <a:r>
                <a:rPr kumimoji="0" lang="ja-JP" altLang="en-US" sz="800" b="1" kern="0" dirty="0">
                  <a:latin typeface="BIZ UDPゴシック" panose="020B0400000000000000" pitchFamily="50" charset="-128"/>
                  <a:ea typeface="BIZ UDPゴシック" panose="020B0400000000000000" pitchFamily="50" charset="-128"/>
                  <a:cs typeface="DINPro"/>
                </a:rPr>
                <a:t>　　　</a:t>
              </a:r>
              <a:r>
                <a:rPr kumimoji="0" lang="en-US" altLang="ja-JP" sz="800" b="1" kern="0" dirty="0">
                  <a:latin typeface="BIZ UDPゴシック" panose="020B0400000000000000" pitchFamily="50" charset="-128"/>
                  <a:ea typeface="BIZ UDPゴシック" panose="020B0400000000000000" pitchFamily="50" charset="-128"/>
                  <a:cs typeface="DINPro"/>
                </a:rPr>
                <a:t>×</a:t>
              </a:r>
              <a:r>
                <a:rPr kumimoji="0" lang="ja-JP" altLang="en-US" sz="800" b="1" kern="0" dirty="0">
                  <a:latin typeface="BIZ UDPゴシック" panose="020B0400000000000000" pitchFamily="50" charset="-128"/>
                  <a:ea typeface="BIZ UDPゴシック" panose="020B0400000000000000" pitchFamily="50" charset="-128"/>
                  <a:cs typeface="DINPro"/>
                </a:rPr>
                <a:t>　　　〇　　　 </a:t>
              </a:r>
              <a:r>
                <a:rPr kumimoji="0" lang="en-US" altLang="ja-JP" sz="800" b="1" kern="0" dirty="0">
                  <a:latin typeface="BIZ UDPゴシック" panose="020B0400000000000000" pitchFamily="50" charset="-128"/>
                  <a:ea typeface="BIZ UDPゴシック" panose="020B0400000000000000" pitchFamily="50" charset="-128"/>
                  <a:cs typeface="DINPro"/>
                </a:rPr>
                <a:t>×</a:t>
              </a:r>
            </a:p>
          </p:txBody>
        </p:sp>
      </p:grpSp>
      <p:sp>
        <p:nvSpPr>
          <p:cNvPr id="84" name="object 4">
            <a:extLst>
              <a:ext uri="{FF2B5EF4-FFF2-40B4-BE49-F238E27FC236}">
                <a16:creationId xmlns:a16="http://schemas.microsoft.com/office/drawing/2014/main" id="{29E577C9-2B95-D218-E1E3-60E298936D25}"/>
              </a:ext>
            </a:extLst>
          </p:cNvPr>
          <p:cNvSpPr txBox="1"/>
          <p:nvPr/>
        </p:nvSpPr>
        <p:spPr>
          <a:xfrm>
            <a:off x="3475334" y="9786993"/>
            <a:ext cx="3696217" cy="368690"/>
          </a:xfrm>
          <a:prstGeom prst="rect">
            <a:avLst/>
          </a:prstGeom>
        </p:spPr>
        <p:txBody>
          <a:bodyPr vert="horz" wrap="square" lIns="0" tIns="14604" rIns="0" bIns="0" rtlCol="0">
            <a:spAutoFit/>
          </a:bodyPr>
          <a:lstStyle/>
          <a:p>
            <a:pPr algn="ctr" defTabSz="914400"/>
            <a:r>
              <a:rPr kumimoji="0" lang="en-US" altLang="ja-JP" sz="2300" b="1" kern="0" dirty="0">
                <a:solidFill>
                  <a:srgbClr val="C00000"/>
                </a:solidFill>
                <a:latin typeface="BIZ UDPゴシック" panose="020B0400000000000000" pitchFamily="50" charset="-128"/>
                <a:ea typeface="BIZ UDPゴシック" panose="020B0400000000000000" pitchFamily="50" charset="-128"/>
                <a:cs typeface="DINPro"/>
              </a:rPr>
              <a:t>Tel.</a:t>
            </a:r>
            <a:r>
              <a:rPr kumimoji="0" lang="ja-JP" altLang="en-US" sz="2300" b="1" kern="0" dirty="0">
                <a:solidFill>
                  <a:srgbClr val="C00000"/>
                </a:solidFill>
                <a:latin typeface="BIZ UDPゴシック" panose="020B0400000000000000" pitchFamily="50" charset="-128"/>
                <a:ea typeface="BIZ UDPゴシック" panose="020B0400000000000000" pitchFamily="50" charset="-128"/>
                <a:cs typeface="DINPro"/>
              </a:rPr>
              <a:t> </a:t>
            </a:r>
            <a:r>
              <a:rPr kumimoji="0" lang="en-US" altLang="ja-JP" sz="2300" b="1" kern="0" dirty="0">
                <a:solidFill>
                  <a:srgbClr val="C00000"/>
                </a:solidFill>
                <a:latin typeface="BIZ UDPゴシック" panose="020B0400000000000000" pitchFamily="50" charset="-128"/>
                <a:ea typeface="BIZ UDPゴシック" panose="020B0400000000000000" pitchFamily="50" charset="-128"/>
                <a:cs typeface="DINPro"/>
              </a:rPr>
              <a:t>03-0000-0000</a:t>
            </a:r>
          </a:p>
        </p:txBody>
      </p:sp>
      <p:sp>
        <p:nvSpPr>
          <p:cNvPr id="88" name="object 4">
            <a:extLst>
              <a:ext uri="{FF2B5EF4-FFF2-40B4-BE49-F238E27FC236}">
                <a16:creationId xmlns:a16="http://schemas.microsoft.com/office/drawing/2014/main" id="{2C1030D5-15E1-881A-8044-10C6B72AA95C}"/>
              </a:ext>
            </a:extLst>
          </p:cNvPr>
          <p:cNvSpPr txBox="1"/>
          <p:nvPr/>
        </p:nvSpPr>
        <p:spPr>
          <a:xfrm>
            <a:off x="2616682" y="10234800"/>
            <a:ext cx="2818686" cy="263789"/>
          </a:xfrm>
          <a:prstGeom prst="rect">
            <a:avLst/>
          </a:prstGeom>
        </p:spPr>
        <p:txBody>
          <a:bodyPr vert="horz" wrap="square" lIns="0" tIns="14604" rIns="0" bIns="0" rtlCol="0">
            <a:spAutoFit/>
          </a:bodyPr>
          <a:lstStyle/>
          <a:p>
            <a:pPr algn="ctr" defTabSz="914400">
              <a:lnSpc>
                <a:spcPct val="150000"/>
              </a:lnSpc>
            </a:pPr>
            <a:r>
              <a:rPr kumimoji="0" lang="en-US" altLang="ja-JP" sz="1300" kern="0" dirty="0">
                <a:solidFill>
                  <a:schemeClr val="bg1"/>
                </a:solidFill>
                <a:latin typeface="BIZ UDPゴシック" panose="020B0400000000000000" pitchFamily="50" charset="-128"/>
                <a:ea typeface="BIZ UDPゴシック" panose="020B0400000000000000" pitchFamily="50" charset="-128"/>
                <a:cs typeface="DINPro"/>
              </a:rPr>
              <a:t>h</a:t>
            </a:r>
            <a:r>
              <a:rPr kumimoji="0" lang="ja-JP" altLang="en-US" sz="1300" kern="0" dirty="0">
                <a:solidFill>
                  <a:schemeClr val="bg1"/>
                </a:solidFill>
                <a:latin typeface="BIZ UDPゴシック" panose="020B0400000000000000" pitchFamily="50" charset="-128"/>
                <a:ea typeface="BIZ UDPゴシック" panose="020B0400000000000000" pitchFamily="50" charset="-128"/>
                <a:cs typeface="DINPro"/>
              </a:rPr>
              <a:t>ｔｔｐｓ</a:t>
            </a:r>
            <a:r>
              <a:rPr kumimoji="0" lang="en-US" altLang="ja-JP" sz="1300" kern="0" dirty="0">
                <a:solidFill>
                  <a:schemeClr val="bg1"/>
                </a:solidFill>
                <a:latin typeface="BIZ UDPゴシック" panose="020B0400000000000000" pitchFamily="50" charset="-128"/>
                <a:ea typeface="BIZ UDPゴシック" panose="020B0400000000000000" pitchFamily="50" charset="-128"/>
                <a:cs typeface="DINPro"/>
              </a:rPr>
              <a:t>://</a:t>
            </a:r>
            <a:r>
              <a:rPr kumimoji="0" lang="ja-JP" altLang="en-US" sz="1300" kern="0" dirty="0">
                <a:solidFill>
                  <a:schemeClr val="bg1"/>
                </a:solidFill>
                <a:latin typeface="BIZ UDPゴシック" panose="020B0400000000000000" pitchFamily="50" charset="-128"/>
                <a:ea typeface="BIZ UDPゴシック" panose="020B0400000000000000" pitchFamily="50" charset="-128"/>
                <a:cs typeface="DINPro"/>
              </a:rPr>
              <a:t>〇〇〇〇〇〇〇〇〇〇〇〇</a:t>
            </a:r>
            <a:endParaRPr kumimoji="0" lang="en-US" altLang="ja-JP" sz="1300" kern="0" dirty="0">
              <a:solidFill>
                <a:schemeClr val="bg1"/>
              </a:solidFill>
              <a:latin typeface="BIZ UDPゴシック" panose="020B0400000000000000" pitchFamily="50" charset="-128"/>
              <a:ea typeface="BIZ UDPゴシック" panose="020B0400000000000000" pitchFamily="50" charset="-128"/>
              <a:cs typeface="DINPro"/>
            </a:endParaRPr>
          </a:p>
        </p:txBody>
      </p:sp>
      <p:pic>
        <p:nvPicPr>
          <p:cNvPr id="119" name="図 118" descr="図形&#10;&#10;低い精度で自動的に生成された説明">
            <a:extLst>
              <a:ext uri="{FF2B5EF4-FFF2-40B4-BE49-F238E27FC236}">
                <a16:creationId xmlns:a16="http://schemas.microsoft.com/office/drawing/2014/main" id="{FE630D7F-1143-3C01-9083-C75BA2D26C7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47802" y="5053663"/>
            <a:ext cx="2523749" cy="1911100"/>
          </a:xfrm>
          <a:prstGeom prst="rect">
            <a:avLst/>
          </a:prstGeom>
        </p:spPr>
      </p:pic>
      <p:pic>
        <p:nvPicPr>
          <p:cNvPr id="120" name="図 119" descr="図形&#10;&#10;低い精度で自動的に生成された説明">
            <a:extLst>
              <a:ext uri="{FF2B5EF4-FFF2-40B4-BE49-F238E27FC236}">
                <a16:creationId xmlns:a16="http://schemas.microsoft.com/office/drawing/2014/main" id="{13319FED-FC2B-7050-E65D-FAEBAD5B551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38998" y="3078114"/>
            <a:ext cx="2523749" cy="1911100"/>
          </a:xfrm>
          <a:prstGeom prst="rect">
            <a:avLst/>
          </a:prstGeom>
        </p:spPr>
      </p:pic>
      <p:pic>
        <p:nvPicPr>
          <p:cNvPr id="121" name="図 120" descr="図形&#10;&#10;低い精度で自動的に生成された説明">
            <a:extLst>
              <a:ext uri="{FF2B5EF4-FFF2-40B4-BE49-F238E27FC236}">
                <a16:creationId xmlns:a16="http://schemas.microsoft.com/office/drawing/2014/main" id="{2463FEEE-7F20-D6F2-54C1-C29B3C117C0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47802" y="7018366"/>
            <a:ext cx="2523749" cy="1911100"/>
          </a:xfrm>
          <a:prstGeom prst="rect">
            <a:avLst/>
          </a:prstGeom>
        </p:spPr>
      </p:pic>
      <p:sp>
        <p:nvSpPr>
          <p:cNvPr id="122" name="object 4">
            <a:extLst>
              <a:ext uri="{FF2B5EF4-FFF2-40B4-BE49-F238E27FC236}">
                <a16:creationId xmlns:a16="http://schemas.microsoft.com/office/drawing/2014/main" id="{FC470F3A-62C7-D526-8E16-1DCE4F7601AA}"/>
              </a:ext>
            </a:extLst>
          </p:cNvPr>
          <p:cNvSpPr txBox="1"/>
          <p:nvPr/>
        </p:nvSpPr>
        <p:spPr>
          <a:xfrm>
            <a:off x="783420" y="6826939"/>
            <a:ext cx="2344353" cy="1225912"/>
          </a:xfrm>
          <a:prstGeom prst="rect">
            <a:avLst/>
          </a:prstGeom>
        </p:spPr>
        <p:txBody>
          <a:bodyPr vert="horz" wrap="square" lIns="0" tIns="14604" rIns="0" bIns="0" rtlCol="0">
            <a:spAutoFit/>
          </a:bodyPr>
          <a:lstStyle/>
          <a:p>
            <a:pPr defTabSz="914400">
              <a:lnSpc>
                <a:spcPct val="150000"/>
              </a:lnSpc>
            </a:pPr>
            <a:r>
              <a:rPr kumimoji="0" lang="ja-JP" altLang="en-US" sz="900" b="1" kern="0" dirty="0">
                <a:latin typeface="BIZ UDPゴシック" panose="020B0400000000000000" pitchFamily="50" charset="-128"/>
                <a:ea typeface="BIZ UDPゴシック" panose="020B0400000000000000" pitchFamily="50" charset="-128"/>
                <a:cs typeface="DINPro"/>
              </a:rPr>
              <a:t>オープンにさきがけ、クリニックの院内をご覧</a:t>
            </a:r>
            <a:endParaRPr kumimoji="0" lang="en-US" altLang="ja-JP" sz="900" b="1" kern="0" dirty="0">
              <a:latin typeface="BIZ UDPゴシック" panose="020B0400000000000000" pitchFamily="50" charset="-128"/>
              <a:ea typeface="BIZ UDPゴシック" panose="020B0400000000000000" pitchFamily="50" charset="-128"/>
              <a:cs typeface="DINPro"/>
            </a:endParaRPr>
          </a:p>
          <a:p>
            <a:pPr defTabSz="914400">
              <a:lnSpc>
                <a:spcPct val="150000"/>
              </a:lnSpc>
            </a:pPr>
            <a:r>
              <a:rPr kumimoji="0" lang="ja-JP" altLang="en-US" sz="900" b="1" kern="0" dirty="0">
                <a:latin typeface="BIZ UDPゴシック" panose="020B0400000000000000" pitchFamily="50" charset="-128"/>
                <a:ea typeface="BIZ UDPゴシック" panose="020B0400000000000000" pitchFamily="50" charset="-128"/>
                <a:cs typeface="DINPro"/>
              </a:rPr>
              <a:t>いただける内覧会を行います。近隣にお住い</a:t>
            </a:r>
            <a:endParaRPr kumimoji="0" lang="en-US" altLang="ja-JP" sz="900" b="1" kern="0" dirty="0">
              <a:latin typeface="BIZ UDPゴシック" panose="020B0400000000000000" pitchFamily="50" charset="-128"/>
              <a:ea typeface="BIZ UDPゴシック" panose="020B0400000000000000" pitchFamily="50" charset="-128"/>
              <a:cs typeface="DINPro"/>
            </a:endParaRPr>
          </a:p>
          <a:p>
            <a:pPr defTabSz="914400">
              <a:lnSpc>
                <a:spcPct val="150000"/>
              </a:lnSpc>
            </a:pPr>
            <a:r>
              <a:rPr kumimoji="0" lang="ja-JP" altLang="en-US" sz="900" b="1" kern="0" dirty="0">
                <a:latin typeface="BIZ UDPゴシック" panose="020B0400000000000000" pitchFamily="50" charset="-128"/>
                <a:ea typeface="BIZ UDPゴシック" panose="020B0400000000000000" pitchFamily="50" charset="-128"/>
                <a:cs typeface="DINPro"/>
              </a:rPr>
              <a:t>の方はぜひお気軽にお越しください。</a:t>
            </a:r>
            <a:endParaRPr kumimoji="0" lang="en-US" altLang="ja-JP" sz="900" b="1" kern="0" dirty="0">
              <a:latin typeface="BIZ UDPゴシック" panose="020B0400000000000000" pitchFamily="50" charset="-128"/>
              <a:ea typeface="BIZ UDPゴシック" panose="020B0400000000000000" pitchFamily="50" charset="-128"/>
              <a:cs typeface="DINPro"/>
            </a:endParaRPr>
          </a:p>
          <a:p>
            <a:pPr defTabSz="914400">
              <a:lnSpc>
                <a:spcPct val="150000"/>
              </a:lnSpc>
            </a:pPr>
            <a:r>
              <a:rPr kumimoji="0" lang="ja-JP" altLang="en-US" sz="900" b="1" kern="0" dirty="0">
                <a:latin typeface="BIZ UDPゴシック" panose="020B0400000000000000" pitchFamily="50" charset="-128"/>
                <a:ea typeface="BIZ UDPゴシック" panose="020B0400000000000000" pitchFamily="50" charset="-128"/>
                <a:cs typeface="DINPro"/>
              </a:rPr>
              <a:t>〇〇〇〇〇〇〇〇〇〇〇〇〇〇〇〇〇〇〇〇〇〇〇〇〇〇〇〇〇〇〇〇〇〇〇〇〇〇〇〇〇〇〇〇〇〇〇〇〇〇〇〇〇〇〇〇〇〇〇</a:t>
            </a:r>
            <a:endParaRPr kumimoji="0" lang="en-US" altLang="ja-JP" sz="900" b="1" kern="0" dirty="0">
              <a:latin typeface="BIZ UDPゴシック" panose="020B0400000000000000" pitchFamily="50" charset="-128"/>
              <a:ea typeface="BIZ UDPゴシック" panose="020B0400000000000000" pitchFamily="50" charset="-128"/>
              <a:cs typeface="DINPro"/>
            </a:endParaRPr>
          </a:p>
        </p:txBody>
      </p:sp>
      <p:sp>
        <p:nvSpPr>
          <p:cNvPr id="123" name="object 4">
            <a:extLst>
              <a:ext uri="{FF2B5EF4-FFF2-40B4-BE49-F238E27FC236}">
                <a16:creationId xmlns:a16="http://schemas.microsoft.com/office/drawing/2014/main" id="{A9D9EEA1-15F1-3E99-C177-532601252FAB}"/>
              </a:ext>
            </a:extLst>
          </p:cNvPr>
          <p:cNvSpPr txBox="1"/>
          <p:nvPr/>
        </p:nvSpPr>
        <p:spPr>
          <a:xfrm>
            <a:off x="3505019" y="7101158"/>
            <a:ext cx="1088138" cy="394915"/>
          </a:xfrm>
          <a:prstGeom prst="rect">
            <a:avLst/>
          </a:prstGeom>
        </p:spPr>
        <p:txBody>
          <a:bodyPr vert="horz" wrap="square" lIns="0" tIns="14604" rIns="0" bIns="0" rtlCol="0">
            <a:spAutoFit/>
          </a:bodyPr>
          <a:lstStyle/>
          <a:p>
            <a:pPr defTabSz="914400">
              <a:lnSpc>
                <a:spcPct val="150000"/>
              </a:lnSpc>
            </a:pPr>
            <a:r>
              <a:rPr kumimoji="0" lang="ja-JP" altLang="en-US" sz="900" b="1" kern="0" dirty="0">
                <a:solidFill>
                  <a:schemeClr val="bg1"/>
                </a:solidFill>
                <a:latin typeface="BIZ UDPゴシック" panose="020B0400000000000000" pitchFamily="50" charset="-128"/>
                <a:ea typeface="BIZ UDPゴシック" panose="020B0400000000000000" pitchFamily="50" charset="-128"/>
                <a:cs typeface="DINPro"/>
              </a:rPr>
              <a:t>お気軽に</a:t>
            </a:r>
            <a:endParaRPr kumimoji="0" lang="en-US" altLang="ja-JP" sz="900" b="1" kern="0" dirty="0">
              <a:solidFill>
                <a:schemeClr val="bg1"/>
              </a:solidFill>
              <a:latin typeface="BIZ UDPゴシック" panose="020B0400000000000000" pitchFamily="50" charset="-128"/>
              <a:ea typeface="BIZ UDPゴシック" panose="020B0400000000000000" pitchFamily="50" charset="-128"/>
              <a:cs typeface="DINPro"/>
            </a:endParaRPr>
          </a:p>
          <a:p>
            <a:pPr defTabSz="914400">
              <a:lnSpc>
                <a:spcPct val="150000"/>
              </a:lnSpc>
            </a:pPr>
            <a:r>
              <a:rPr kumimoji="0" lang="ja-JP" altLang="en-US" sz="900" b="1" kern="0" dirty="0">
                <a:solidFill>
                  <a:schemeClr val="bg1"/>
                </a:solidFill>
                <a:latin typeface="BIZ UDPゴシック" panose="020B0400000000000000" pitchFamily="50" charset="-128"/>
                <a:ea typeface="BIZ UDPゴシック" panose="020B0400000000000000" pitchFamily="50" charset="-128"/>
                <a:cs typeface="DINPro"/>
              </a:rPr>
              <a:t>お越しください</a:t>
            </a:r>
            <a:endParaRPr kumimoji="0" lang="en-US" altLang="ja-JP" sz="900" b="1"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124" name="object 4">
            <a:extLst>
              <a:ext uri="{FF2B5EF4-FFF2-40B4-BE49-F238E27FC236}">
                <a16:creationId xmlns:a16="http://schemas.microsoft.com/office/drawing/2014/main" id="{A201E438-F081-BF80-B04A-38A2E9701D9C}"/>
              </a:ext>
            </a:extLst>
          </p:cNvPr>
          <p:cNvSpPr txBox="1"/>
          <p:nvPr/>
        </p:nvSpPr>
        <p:spPr>
          <a:xfrm rot="20851457">
            <a:off x="912100" y="6101258"/>
            <a:ext cx="594626" cy="437170"/>
          </a:xfrm>
          <a:prstGeom prst="rect">
            <a:avLst/>
          </a:prstGeom>
        </p:spPr>
        <p:txBody>
          <a:bodyPr vert="horz" wrap="square" lIns="0" tIns="14604" rIns="0" bIns="0" rtlCol="0">
            <a:spAutoFit/>
          </a:bodyPr>
          <a:lstStyle/>
          <a:p>
            <a:pPr defTabSz="914400">
              <a:lnSpc>
                <a:spcPct val="150000"/>
              </a:lnSpc>
            </a:pPr>
            <a:r>
              <a:rPr kumimoji="0" lang="ja-JP" altLang="en-US" sz="1000" b="1" kern="0" dirty="0">
                <a:solidFill>
                  <a:schemeClr val="bg1"/>
                </a:solidFill>
                <a:latin typeface="BIZ UDPゴシック" panose="020B0400000000000000" pitchFamily="50" charset="-128"/>
                <a:ea typeface="BIZ UDPゴシック" panose="020B0400000000000000" pitchFamily="50" charset="-128"/>
                <a:cs typeface="DINPro"/>
              </a:rPr>
              <a:t>内覧会の</a:t>
            </a:r>
            <a:endParaRPr kumimoji="0" lang="en-US" altLang="ja-JP" sz="1000" b="1" kern="0" dirty="0">
              <a:solidFill>
                <a:schemeClr val="bg1"/>
              </a:solidFill>
              <a:latin typeface="BIZ UDPゴシック" panose="020B0400000000000000" pitchFamily="50" charset="-128"/>
              <a:ea typeface="BIZ UDPゴシック" panose="020B0400000000000000" pitchFamily="50" charset="-128"/>
              <a:cs typeface="DINPro"/>
            </a:endParaRPr>
          </a:p>
          <a:p>
            <a:pPr defTabSz="914400">
              <a:lnSpc>
                <a:spcPct val="150000"/>
              </a:lnSpc>
            </a:pPr>
            <a:r>
              <a:rPr kumimoji="0" lang="ja-JP" altLang="en-US" sz="1000" b="1" kern="0" dirty="0">
                <a:solidFill>
                  <a:schemeClr val="bg1"/>
                </a:solidFill>
                <a:latin typeface="BIZ UDPゴシック" panose="020B0400000000000000" pitchFamily="50" charset="-128"/>
                <a:ea typeface="BIZ UDPゴシック" panose="020B0400000000000000" pitchFamily="50" charset="-128"/>
                <a:cs typeface="DINPro"/>
              </a:rPr>
              <a:t>ご案内</a:t>
            </a:r>
            <a:endParaRPr kumimoji="0" lang="en-US" altLang="ja-JP" sz="1000" b="1"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125" name="object 4">
            <a:extLst>
              <a:ext uri="{FF2B5EF4-FFF2-40B4-BE49-F238E27FC236}">
                <a16:creationId xmlns:a16="http://schemas.microsoft.com/office/drawing/2014/main" id="{D78B8FAF-2015-51E9-1F90-CC50B968F29D}"/>
              </a:ext>
            </a:extLst>
          </p:cNvPr>
          <p:cNvSpPr txBox="1"/>
          <p:nvPr/>
        </p:nvSpPr>
        <p:spPr>
          <a:xfrm>
            <a:off x="3712049" y="9226812"/>
            <a:ext cx="3062012" cy="225510"/>
          </a:xfrm>
          <a:prstGeom prst="rect">
            <a:avLst/>
          </a:prstGeom>
        </p:spPr>
        <p:txBody>
          <a:bodyPr vert="horz" wrap="square" lIns="0" tIns="14604" rIns="0" bIns="0" rtlCol="0">
            <a:spAutoFit/>
          </a:bodyPr>
          <a:lstStyle/>
          <a:p>
            <a:pPr defTabSz="914400">
              <a:lnSpc>
                <a:spcPct val="150000"/>
              </a:lnSpc>
            </a:pPr>
            <a:r>
              <a:rPr kumimoji="0" lang="en-US" altLang="ja-JP" sz="1100" kern="0" dirty="0">
                <a:latin typeface="BIZ UDPゴシック" panose="020B0400000000000000" pitchFamily="50" charset="-128"/>
                <a:ea typeface="BIZ UDPゴシック" panose="020B0400000000000000" pitchFamily="50" charset="-128"/>
                <a:cs typeface="DINPro"/>
              </a:rPr>
              <a:t>〔</a:t>
            </a:r>
            <a:r>
              <a:rPr kumimoji="0" lang="ja-JP" altLang="en-US" sz="1100" kern="0" dirty="0">
                <a:latin typeface="BIZ UDPゴシック" panose="020B0400000000000000" pitchFamily="50" charset="-128"/>
                <a:ea typeface="BIZ UDPゴシック" panose="020B0400000000000000" pitchFamily="50" charset="-128"/>
                <a:cs typeface="DINPro"/>
              </a:rPr>
              <a:t>休診日</a:t>
            </a:r>
            <a:r>
              <a:rPr kumimoji="0" lang="en-US" altLang="ja-JP" sz="1100" kern="0" dirty="0">
                <a:latin typeface="BIZ UDPゴシック" panose="020B0400000000000000" pitchFamily="50" charset="-128"/>
                <a:ea typeface="BIZ UDPゴシック" panose="020B0400000000000000" pitchFamily="50" charset="-128"/>
                <a:cs typeface="DINPro"/>
              </a:rPr>
              <a:t>〕</a:t>
            </a:r>
            <a:r>
              <a:rPr kumimoji="0" lang="ja-JP" altLang="en-US" sz="1100" kern="0" dirty="0">
                <a:latin typeface="BIZ UDPゴシック" panose="020B0400000000000000" pitchFamily="50" charset="-128"/>
                <a:ea typeface="BIZ UDPゴシック" panose="020B0400000000000000" pitchFamily="50" charset="-128"/>
                <a:cs typeface="DINPro"/>
              </a:rPr>
              <a:t>木曜・祝日</a:t>
            </a:r>
            <a:endParaRPr kumimoji="0" lang="en-US" altLang="ja-JP" sz="1100" kern="0" dirty="0">
              <a:latin typeface="BIZ UDPゴシック" panose="020B0400000000000000" pitchFamily="50" charset="-128"/>
              <a:ea typeface="BIZ UDPゴシック" panose="020B0400000000000000" pitchFamily="50" charset="-128"/>
              <a:cs typeface="DINPro"/>
            </a:endParaRPr>
          </a:p>
        </p:txBody>
      </p:sp>
      <p:sp>
        <p:nvSpPr>
          <p:cNvPr id="126" name="object 4">
            <a:extLst>
              <a:ext uri="{FF2B5EF4-FFF2-40B4-BE49-F238E27FC236}">
                <a16:creationId xmlns:a16="http://schemas.microsoft.com/office/drawing/2014/main" id="{3917870A-87DE-54E3-0E55-A26496E517FE}"/>
              </a:ext>
            </a:extLst>
          </p:cNvPr>
          <p:cNvSpPr txBox="1"/>
          <p:nvPr/>
        </p:nvSpPr>
        <p:spPr>
          <a:xfrm>
            <a:off x="466400" y="10013703"/>
            <a:ext cx="3062012" cy="167994"/>
          </a:xfrm>
          <a:prstGeom prst="rect">
            <a:avLst/>
          </a:prstGeom>
        </p:spPr>
        <p:txBody>
          <a:bodyPr vert="horz" wrap="square" lIns="0" tIns="14604" rIns="0" bIns="0" rtlCol="0">
            <a:spAutoFit/>
          </a:bodyPr>
          <a:lstStyle/>
          <a:p>
            <a:pPr defTabSz="914400">
              <a:lnSpc>
                <a:spcPct val="150000"/>
              </a:lnSpc>
            </a:pPr>
            <a:r>
              <a:rPr kumimoji="0" lang="en-US" altLang="ja-JP" sz="800" kern="0" dirty="0">
                <a:latin typeface="BIZ UDPゴシック" panose="020B0400000000000000" pitchFamily="50" charset="-128"/>
                <a:ea typeface="BIZ UDPゴシック" panose="020B0400000000000000" pitchFamily="50" charset="-128"/>
                <a:cs typeface="DINPro"/>
              </a:rPr>
              <a:t>※</a:t>
            </a:r>
            <a:r>
              <a:rPr kumimoji="0" lang="ja-JP" altLang="en-US" sz="800" kern="0" dirty="0">
                <a:latin typeface="BIZ UDPゴシック" panose="020B0400000000000000" pitchFamily="50" charset="-128"/>
                <a:ea typeface="BIZ UDPゴシック" panose="020B0400000000000000" pitchFamily="50" charset="-128"/>
                <a:cs typeface="DINPro"/>
              </a:rPr>
              <a:t>受付は診療時間終了の１５分前までにお願いします</a:t>
            </a:r>
            <a:endParaRPr kumimoji="0" lang="en-US" altLang="ja-JP" sz="800" kern="0" dirty="0">
              <a:latin typeface="BIZ UDPゴシック" panose="020B0400000000000000" pitchFamily="50" charset="-128"/>
              <a:ea typeface="BIZ UDPゴシック" panose="020B0400000000000000" pitchFamily="50" charset="-128"/>
              <a:cs typeface="DINPro"/>
            </a:endParaRPr>
          </a:p>
        </p:txBody>
      </p:sp>
      <p:sp>
        <p:nvSpPr>
          <p:cNvPr id="127" name="object 4">
            <a:extLst>
              <a:ext uri="{FF2B5EF4-FFF2-40B4-BE49-F238E27FC236}">
                <a16:creationId xmlns:a16="http://schemas.microsoft.com/office/drawing/2014/main" id="{8811612B-4AEF-388C-0F30-3981B14C15E8}"/>
              </a:ext>
            </a:extLst>
          </p:cNvPr>
          <p:cNvSpPr txBox="1"/>
          <p:nvPr/>
        </p:nvSpPr>
        <p:spPr>
          <a:xfrm>
            <a:off x="223568" y="8716238"/>
            <a:ext cx="4662524" cy="445634"/>
          </a:xfrm>
          <a:prstGeom prst="rect">
            <a:avLst/>
          </a:prstGeom>
        </p:spPr>
        <p:txBody>
          <a:bodyPr vert="horz" wrap="square" lIns="0" tIns="14604" rIns="0" bIns="0" rtlCol="0">
            <a:spAutoFit/>
          </a:bodyPr>
          <a:lstStyle/>
          <a:p>
            <a:pPr algn="ctr" defTabSz="914400"/>
            <a:r>
              <a:rPr kumimoji="0" lang="en-US" altLang="ja-JP" sz="2700" b="1" kern="0" dirty="0">
                <a:solidFill>
                  <a:srgbClr val="00B050"/>
                </a:solidFill>
                <a:latin typeface="BIZ UDPゴシック" panose="020B0400000000000000" pitchFamily="50" charset="-128"/>
                <a:ea typeface="BIZ UDPゴシック" panose="020B0400000000000000" pitchFamily="50" charset="-128"/>
                <a:cs typeface="DINPro"/>
              </a:rPr>
              <a:t>ASKUL</a:t>
            </a:r>
            <a:r>
              <a:rPr kumimoji="0" lang="ja-JP" altLang="en-US" sz="2700" b="1" kern="0" dirty="0">
                <a:solidFill>
                  <a:srgbClr val="00B050"/>
                </a:solidFill>
                <a:latin typeface="BIZ UDPゴシック" panose="020B0400000000000000" pitchFamily="50" charset="-128"/>
                <a:ea typeface="BIZ UDPゴシック" panose="020B0400000000000000" pitchFamily="50" charset="-128"/>
                <a:cs typeface="DINPro"/>
              </a:rPr>
              <a:t>デンタルクリニック</a:t>
            </a:r>
            <a:endParaRPr kumimoji="0" lang="en-US" altLang="ja-JP" sz="2700" b="1" kern="0" dirty="0">
              <a:solidFill>
                <a:srgbClr val="00B050"/>
              </a:solidFill>
              <a:latin typeface="BIZ UDPゴシック" panose="020B0400000000000000" pitchFamily="50" charset="-128"/>
              <a:ea typeface="BIZ UDPゴシック" panose="020B0400000000000000" pitchFamily="50" charset="-128"/>
              <a:cs typeface="DINPro"/>
            </a:endParaRPr>
          </a:p>
        </p:txBody>
      </p:sp>
    </p:spTree>
    <p:extLst>
      <p:ext uri="{BB962C8B-B14F-4D97-AF65-F5344CB8AC3E}">
        <p14:creationId xmlns:p14="http://schemas.microsoft.com/office/powerpoint/2010/main" val="115369219"/>
      </p:ext>
    </p:extLst>
  </p:cSld>
  <p:clrMapOvr>
    <a:masterClrMapping/>
  </p:clrMapOvr>
</p:sld>
</file>

<file path=ppt/theme/theme1.xml><?xml version="1.0" encoding="utf-8"?>
<a:theme xmlns:a="http://schemas.openxmlformats.org/drawingml/2006/main" name="11">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プレゼンテーション1" id="{D14BBAA0-EBDA-4F80-B5E5-6A060B58EB30}" vid="{E91C9F3B-FA2D-4D28-9E30-9B6A997020B2}"/>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11</Template>
  <TotalTime>0</TotalTime>
  <Words>244</Words>
  <Application>Microsoft Office PowerPoint</Application>
  <PresentationFormat>ユーザー設定</PresentationFormat>
  <Paragraphs>43</Paragraphs>
  <Slides>2</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BIZ UDPゴシック</vt:lpstr>
      <vt:lpstr>HGP創英角ｺﾞｼｯｸUB</vt:lpstr>
      <vt:lpstr>HG丸ｺﾞｼｯｸM-PRO</vt:lpstr>
      <vt:lpstr>Arial</vt:lpstr>
      <vt:lpstr>Calibri</vt:lpstr>
      <vt:lpstr>Calibri Light</vt:lpstr>
      <vt:lpstr>11</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2013-07-04T11:22:33Z</dcterms:created>
  <dcterms:modified xsi:type="dcterms:W3CDTF">2022-08-15T05:01:24Z</dcterms:modified>
</cp:coreProperties>
</file>