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3" r:id="rId1"/>
  </p:sldMasterIdLst>
  <p:notesMasterIdLst>
    <p:notesMasterId r:id="rId4"/>
  </p:notesMasterIdLst>
  <p:sldIdLst>
    <p:sldId id="260" r:id="rId2"/>
    <p:sldId id="266" r:id="rId3"/>
  </p:sldIdLst>
  <p:sldSz cx="7775575" cy="10907713"/>
  <p:notesSz cx="6794500" cy="9925050"/>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FF6699"/>
    <a:srgbClr val="BA6089"/>
    <a:srgbClr val="E73990"/>
    <a:srgbClr val="C36992"/>
    <a:srgbClr val="FF85C2"/>
    <a:srgbClr val="FF99CC"/>
    <a:srgbClr val="A50021"/>
    <a:srgbClr val="66330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01" autoAdjust="0"/>
    <p:restoredTop sz="94660"/>
  </p:normalViewPr>
  <p:slideViewPr>
    <p:cSldViewPr snapToGrid="0">
      <p:cViewPr>
        <p:scale>
          <a:sx n="60" d="100"/>
          <a:sy n="60" d="100"/>
        </p:scale>
        <p:origin x="394" y="-451"/>
      </p:cViewPr>
      <p:guideLst>
        <p:guide orient="horz" pos="3435"/>
        <p:guide pos="24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4283" cy="49797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8645" y="0"/>
            <a:ext cx="2944283" cy="497976"/>
          </a:xfrm>
          <a:prstGeom prst="rect">
            <a:avLst/>
          </a:prstGeom>
        </p:spPr>
        <p:txBody>
          <a:bodyPr vert="horz" lIns="91440" tIns="45720" rIns="91440" bIns="45720" rtlCol="0"/>
          <a:lstStyle>
            <a:lvl1pPr algn="r">
              <a:defRPr sz="1200"/>
            </a:lvl1pPr>
          </a:lstStyle>
          <a:p>
            <a:fld id="{70F99883-74AE-4A2C-81B7-5B86A08198C0}" type="datetimeFigureOut">
              <a:rPr kumimoji="1" lang="ja-JP" altLang="en-US" smtClean="0"/>
              <a:t>2022/8/15</a:t>
            </a:fld>
            <a:endParaRPr kumimoji="1" lang="ja-JP" altLang="en-US"/>
          </a:p>
        </p:txBody>
      </p:sp>
      <p:sp>
        <p:nvSpPr>
          <p:cNvPr id="4" name="スライド イメージ プレースホルダー 3"/>
          <p:cNvSpPr>
            <a:spLocks noGrp="1" noRot="1" noChangeAspect="1"/>
          </p:cNvSpPr>
          <p:nvPr>
            <p:ph type="sldImg" idx="2"/>
          </p:nvPr>
        </p:nvSpPr>
        <p:spPr>
          <a:xfrm>
            <a:off x="2203450" y="1239838"/>
            <a:ext cx="2387600" cy="335121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450" y="4776431"/>
            <a:ext cx="5435600" cy="3907988"/>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7076"/>
            <a:ext cx="2944283" cy="4979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8645" y="9427076"/>
            <a:ext cx="2944283" cy="497975"/>
          </a:xfrm>
          <a:prstGeom prst="rect">
            <a:avLst/>
          </a:prstGeom>
        </p:spPr>
        <p:txBody>
          <a:bodyPr vert="horz" lIns="91440" tIns="45720" rIns="91440" bIns="45720"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p:spPr>
        <p:txBody>
          <a:bodyPr anchor="b"/>
          <a:lstStyle>
            <a:lvl1pPr algn="ctr">
              <a:defRPr sz="5102"/>
            </a:lvl1pPr>
          </a:lstStyle>
          <a:p>
            <a:r>
              <a:rPr lang="ja-JP" altLang="en-US"/>
              <a:t>マスター タイトルの書式設定</a:t>
            </a:r>
            <a:endParaRPr lang="en-US" dirty="0"/>
          </a:p>
        </p:txBody>
      </p:sp>
      <p:sp>
        <p:nvSpPr>
          <p:cNvPr id="3" name="Subtitle 2"/>
          <p:cNvSpPr>
            <a:spLocks noGrp="1"/>
          </p:cNvSpPr>
          <p:nvPr>
            <p:ph type="subTitle" idx="1"/>
          </p:nvPr>
        </p:nvSpPr>
        <p:spPr>
          <a:xfrm>
            <a:off x="971947" y="5729075"/>
            <a:ext cx="5831681" cy="2633505"/>
          </a:xfr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515871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55172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4829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pic>
        <p:nvPicPr>
          <p:cNvPr id="5" name="図 4" descr="グラフィカル ユーザー インターフェイス が含まれている画像&#10;&#10;自動的に生成された説明">
            <a:extLst>
              <a:ext uri="{FF2B5EF4-FFF2-40B4-BE49-F238E27FC236}">
                <a16:creationId xmlns:a16="http://schemas.microsoft.com/office/drawing/2014/main" id="{B2C3CA10-EBD8-CE63-74BE-1F996174AD8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122"/>
            <a:ext cx="7775575" cy="10903469"/>
          </a:xfrm>
          <a:prstGeom prst="rect">
            <a:avLst/>
          </a:prstGeom>
        </p:spPr>
      </p:pic>
    </p:spTree>
    <p:extLst>
      <p:ext uri="{BB962C8B-B14F-4D97-AF65-F5344CB8AC3E}">
        <p14:creationId xmlns:p14="http://schemas.microsoft.com/office/powerpoint/2010/main" val="340071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304880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p:spPr>
        <p:txBody>
          <a:bodyPr anchor="b"/>
          <a:lstStyle>
            <a:lvl1pPr>
              <a:defRPr sz="5102"/>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2" y="7299586"/>
            <a:ext cx="6706433" cy="2386061"/>
          </a:xfr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01440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1"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5"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675215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4" y="2673905"/>
            <a:ext cx="32894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4" name="Content Placeholder 3"/>
          <p:cNvSpPr>
            <a:spLocks noGrp="1"/>
          </p:cNvSpPr>
          <p:nvPr>
            <p:ph sz="half" idx="2"/>
          </p:nvPr>
        </p:nvSpPr>
        <p:spPr>
          <a:xfrm>
            <a:off x="535584" y="3984345"/>
            <a:ext cx="32894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2673905"/>
            <a:ext cx="33056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6" name="Content Placeholder 5"/>
          <p:cNvSpPr>
            <a:spLocks noGrp="1"/>
          </p:cNvSpPr>
          <p:nvPr>
            <p:ph sz="quarter" idx="4"/>
          </p:nvPr>
        </p:nvSpPr>
        <p:spPr>
          <a:xfrm>
            <a:off x="3936385" y="3984345"/>
            <a:ext cx="33056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601266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25992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pic>
        <p:nvPicPr>
          <p:cNvPr id="8" name="図 7" descr="グラフィカル ユーザー インターフェイス が含まれている画像&#10;&#10;自動的に生成された説明">
            <a:extLst>
              <a:ext uri="{FF2B5EF4-FFF2-40B4-BE49-F238E27FC236}">
                <a16:creationId xmlns:a16="http://schemas.microsoft.com/office/drawing/2014/main" id="{0799D18F-67B1-39BD-37FF-632850EC424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122"/>
            <a:ext cx="7775575" cy="10903469"/>
          </a:xfrm>
          <a:prstGeom prst="rect">
            <a:avLst/>
          </a:prstGeom>
        </p:spPr>
      </p:pic>
    </p:spTree>
    <p:extLst>
      <p:ext uri="{BB962C8B-B14F-4D97-AF65-F5344CB8AC3E}">
        <p14:creationId xmlns:p14="http://schemas.microsoft.com/office/powerpoint/2010/main" val="161379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Content Placeholder 2"/>
          <p:cNvSpPr>
            <a:spLocks noGrp="1"/>
          </p:cNvSpPr>
          <p:nvPr>
            <p:ph idx="1"/>
          </p:nvPr>
        </p:nvSpPr>
        <p:spPr>
          <a:xfrm>
            <a:off x="3305632" y="1570511"/>
            <a:ext cx="3936385" cy="7751546"/>
          </a:xfr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69020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t>8/15/2022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44309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571" y="580737"/>
            <a:ext cx="6706433" cy="210832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4571" y="2903673"/>
            <a:ext cx="6706433" cy="692084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34571" y="10109836"/>
            <a:ext cx="1749504" cy="580735"/>
          </a:xfrm>
          <a:prstGeom prst="rect">
            <a:avLst/>
          </a:prstGeom>
        </p:spPr>
        <p:txBody>
          <a:bodyPr vert="horz" lIns="91440" tIns="45720" rIns="91440" bIns="45720" rtlCol="0" anchor="ctr"/>
          <a:lstStyle>
            <a:lvl1pPr algn="l">
              <a:defRPr sz="1020">
                <a:solidFill>
                  <a:schemeClr val="tx1">
                    <a:tint val="75000"/>
                  </a:schemeClr>
                </a:solidFill>
              </a:defRPr>
            </a:lvl1pPr>
          </a:lstStyle>
          <a:p>
            <a:fld id="{C764DE79-268F-4C1A-8933-263129D2AF90}" type="datetimeFigureOut">
              <a:rPr lang="en-US" smtClean="0"/>
              <a:t>8/15/2022</a:t>
            </a:fld>
            <a:endParaRPr lang="en-US" dirty="0"/>
          </a:p>
        </p:txBody>
      </p:sp>
      <p:sp>
        <p:nvSpPr>
          <p:cNvPr id="5" name="Footer Placeholder 4"/>
          <p:cNvSpPr>
            <a:spLocks noGrp="1"/>
          </p:cNvSpPr>
          <p:nvPr>
            <p:ph type="ftr" sz="quarter" idx="3"/>
          </p:nvPr>
        </p:nvSpPr>
        <p:spPr>
          <a:xfrm>
            <a:off x="2575659" y="10109836"/>
            <a:ext cx="2624257" cy="580735"/>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91500" y="10109836"/>
            <a:ext cx="1749504" cy="580735"/>
          </a:xfrm>
          <a:prstGeom prst="rect">
            <a:avLst/>
          </a:prstGeom>
        </p:spPr>
        <p:txBody>
          <a:bodyPr vert="horz" lIns="91440" tIns="45720" rIns="91440" bIns="45720" rtlCol="0" anchor="ctr"/>
          <a:lstStyle>
            <a:lvl1pPr algn="r">
              <a:defRPr sz="10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78048878"/>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txStyles>
    <p:titleStyle>
      <a:lvl1pPr algn="l" defTabSz="777514" rtl="0" eaLnBrk="1" latinLnBrk="0" hangingPunct="1">
        <a:lnSpc>
          <a:spcPct val="90000"/>
        </a:lnSpc>
        <a:spcBef>
          <a:spcPct val="0"/>
        </a:spcBef>
        <a:buNone/>
        <a:defRPr kumimoji="1" sz="3741" kern="1200">
          <a:solidFill>
            <a:schemeClr val="tx1"/>
          </a:solidFill>
          <a:latin typeface="+mj-lt"/>
          <a:ea typeface="+mj-ea"/>
          <a:cs typeface="+mj-cs"/>
        </a:defRPr>
      </a:lvl1pPr>
    </p:titleStyle>
    <p:bodyStyle>
      <a:lvl1pPr marL="194379" indent="-194379" algn="l" defTabSz="777514" rtl="0" eaLnBrk="1" latinLnBrk="0" hangingPunct="1">
        <a:lnSpc>
          <a:spcPct val="90000"/>
        </a:lnSpc>
        <a:spcBef>
          <a:spcPts val="850"/>
        </a:spcBef>
        <a:buFont typeface="Arial" panose="020B0604020202020204" pitchFamily="34" charset="0"/>
        <a:buChar char="•"/>
        <a:defRPr kumimoji="1"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kumimoji="1"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kumimoji="1"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r>
              <a:rPr lang="en-US" altLang="ja-JP" b="1">
                <a:latin typeface="HG丸ｺﾞｼｯｸM-PRO" pitchFamily="50" charset="-128"/>
                <a:ea typeface="HG丸ｺﾞｼｯｸM-PRO" pitchFamily="50" charset="-128"/>
              </a:rPr>
              <a:t>POINT1</a:t>
            </a:r>
          </a:p>
          <a:p>
            <a:endParaRPr lang="en-US" altLang="ja-JP" sz="1400">
              <a:latin typeface="HG丸ｺﾞｼｯｸM-PRO" pitchFamily="50" charset="-128"/>
              <a:ea typeface="HG丸ｺﾞｼｯｸM-PRO" pitchFamily="50" charset="-128"/>
            </a:endParaRPr>
          </a:p>
          <a:p>
            <a:r>
              <a:rPr lang="ja-JP" altLang="en-US" sz="1800" b="1">
                <a:latin typeface="HG丸ｺﾞｼｯｸM-PRO" pitchFamily="50" charset="-128"/>
                <a:ea typeface="HG丸ｺﾞｼｯｸM-PRO" pitchFamily="50" charset="-128"/>
              </a:rPr>
              <a:t>テンプレートのサイズは黒の枠</a:t>
            </a:r>
            <a:endParaRPr lang="en-US" altLang="ja-JP" sz="1800" b="1">
              <a:latin typeface="HG丸ｺﾞｼｯｸM-PRO" pitchFamily="50" charset="-128"/>
              <a:ea typeface="HG丸ｺﾞｼｯｸM-PRO" pitchFamily="50" charset="-128"/>
            </a:endParaRPr>
          </a:p>
          <a:p>
            <a:r>
              <a:rPr lang="en-US" altLang="ja-JP" sz="1800" b="1">
                <a:latin typeface="HG丸ｺﾞｼｯｸM-PRO" pitchFamily="50" charset="-128"/>
                <a:ea typeface="HG丸ｺﾞｼｯｸM-PRO" pitchFamily="50" charset="-128"/>
              </a:rPr>
              <a:t>(303</a:t>
            </a:r>
            <a:r>
              <a:rPr lang="ja-JP" altLang="en-US" sz="1800" b="1">
                <a:latin typeface="HG丸ｺﾞｼｯｸM-PRO" pitchFamily="50" charset="-128"/>
                <a:ea typeface="HG丸ｺﾞｼｯｸM-PRO" pitchFamily="50" charset="-128"/>
              </a:rPr>
              <a:t>㎜</a:t>
            </a:r>
            <a:r>
              <a:rPr lang="en-US" altLang="ja-JP" sz="1800" b="1">
                <a:latin typeface="HG丸ｺﾞｼｯｸM-PRO" pitchFamily="50" charset="-128"/>
                <a:ea typeface="HG丸ｺﾞｼｯｸM-PRO" pitchFamily="50" charset="-128"/>
              </a:rPr>
              <a:t>×216</a:t>
            </a:r>
            <a:r>
              <a:rPr lang="ja-JP" altLang="en-US" sz="1800" b="1">
                <a:latin typeface="HG丸ｺﾞｼｯｸM-PRO" pitchFamily="50" charset="-128"/>
                <a:ea typeface="HG丸ｺﾞｼｯｸM-PRO" pitchFamily="50" charset="-128"/>
              </a:rPr>
              <a:t>㎜）で</a:t>
            </a:r>
          </a:p>
          <a:p>
            <a:r>
              <a:rPr lang="ja-JP" altLang="en-US" sz="1800" b="1">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r>
              <a:rPr lang="en-US" altLang="ja-JP" b="1">
                <a:solidFill>
                  <a:srgbClr val="FF0000"/>
                </a:solidFill>
                <a:latin typeface="HG丸ｺﾞｼｯｸM-PRO" pitchFamily="50" charset="-128"/>
                <a:ea typeface="HG丸ｺﾞｼｯｸM-PRO" pitchFamily="50" charset="-128"/>
              </a:rPr>
              <a:t>POINT2</a:t>
            </a:r>
          </a:p>
          <a:p>
            <a:endParaRPr lang="en-US" altLang="ja-JP" sz="1400" b="1">
              <a:solidFill>
                <a:srgbClr val="FF0000"/>
              </a:solidFill>
              <a:latin typeface="HG丸ｺﾞｼｯｸM-PRO" pitchFamily="50" charset="-128"/>
              <a:ea typeface="HG丸ｺﾞｼｯｸM-PRO" pitchFamily="50" charset="-128"/>
            </a:endParaRPr>
          </a:p>
          <a:p>
            <a:r>
              <a:rPr lang="ja-JP" altLang="en-US" sz="1800" b="1">
                <a:solidFill>
                  <a:srgbClr val="FF0000"/>
                </a:solidFill>
                <a:latin typeface="HG丸ｺﾞｼｯｸM-PRO" pitchFamily="50" charset="-128"/>
                <a:ea typeface="HG丸ｺﾞｼｯｸM-PRO" pitchFamily="50" charset="-128"/>
              </a:rPr>
              <a:t>印刷物の仕上がりサイズは赤の枠</a:t>
            </a:r>
            <a:r>
              <a:rPr lang="en-US" altLang="ja-JP" sz="1800" b="1">
                <a:solidFill>
                  <a:srgbClr val="FF0000"/>
                </a:solidFill>
                <a:latin typeface="HG丸ｺﾞｼｯｸM-PRO" pitchFamily="50" charset="-128"/>
                <a:ea typeface="HG丸ｺﾞｼｯｸM-PRO" pitchFamily="50" charset="-128"/>
              </a:rPr>
              <a:t>(297</a:t>
            </a:r>
            <a:r>
              <a:rPr lang="ja-JP" altLang="en-US" sz="1800" b="1">
                <a:solidFill>
                  <a:srgbClr val="FF0000"/>
                </a:solidFill>
                <a:latin typeface="HG丸ｺﾞｼｯｸM-PRO" pitchFamily="50" charset="-128"/>
                <a:ea typeface="HG丸ｺﾞｼｯｸM-PRO" pitchFamily="50" charset="-128"/>
              </a:rPr>
              <a:t>㎜</a:t>
            </a:r>
            <a:r>
              <a:rPr lang="en-US" altLang="ja-JP" sz="1800" b="1">
                <a:solidFill>
                  <a:srgbClr val="FF0000"/>
                </a:solidFill>
                <a:latin typeface="HG丸ｺﾞｼｯｸM-PRO" pitchFamily="50" charset="-128"/>
                <a:ea typeface="HG丸ｺﾞｼｯｸM-PRO" pitchFamily="50" charset="-128"/>
              </a:rPr>
              <a:t>×210</a:t>
            </a:r>
            <a:r>
              <a:rPr lang="ja-JP" altLang="en-US" sz="1800" b="1">
                <a:solidFill>
                  <a:srgbClr val="FF0000"/>
                </a:solidFill>
                <a:latin typeface="HG丸ｺﾞｼｯｸM-PRO" pitchFamily="50" charset="-128"/>
                <a:ea typeface="HG丸ｺﾞｼｯｸM-PRO" pitchFamily="50" charset="-128"/>
              </a:rPr>
              <a:t>㎜）で</a:t>
            </a:r>
          </a:p>
          <a:p>
            <a:r>
              <a:rPr lang="ja-JP" altLang="en-US" sz="18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r>
              <a:rPr lang="en-US" altLang="ja-JP" b="1">
                <a:solidFill>
                  <a:srgbClr val="0070C0"/>
                </a:solidFill>
                <a:latin typeface="HG丸ｺﾞｼｯｸM-PRO" pitchFamily="50" charset="-128"/>
                <a:ea typeface="HG丸ｺﾞｼｯｸM-PRO" pitchFamily="50" charset="-128"/>
              </a:rPr>
              <a:t>POINT</a:t>
            </a:r>
            <a:r>
              <a:rPr lang="ja-JP" altLang="en-US" b="1">
                <a:solidFill>
                  <a:srgbClr val="0070C0"/>
                </a:solidFill>
                <a:latin typeface="HG丸ｺﾞｼｯｸM-PRO" pitchFamily="50" charset="-128"/>
                <a:ea typeface="HG丸ｺﾞｼｯｸM-PRO" pitchFamily="50" charset="-128"/>
              </a:rPr>
              <a:t>３</a:t>
            </a:r>
            <a:endParaRPr lang="en-US" altLang="ja-JP" b="1">
              <a:solidFill>
                <a:srgbClr val="0070C0"/>
              </a:solidFill>
              <a:latin typeface="HG丸ｺﾞｼｯｸM-PRO" pitchFamily="50" charset="-128"/>
              <a:ea typeface="HG丸ｺﾞｼｯｸM-PRO" pitchFamily="50" charset="-128"/>
            </a:endParaRPr>
          </a:p>
          <a:p>
            <a:endParaRPr lang="en-US" altLang="ja-JP" sz="14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文字・イラスト・写真の絵柄等、</a:t>
            </a:r>
            <a:endParaRPr lang="en-US" altLang="ja-JP" sz="18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仕上がりで切れてはいけない部分は</a:t>
            </a:r>
            <a:endParaRPr lang="en-US" altLang="ja-JP" sz="18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青の枠（</a:t>
            </a:r>
            <a:r>
              <a:rPr lang="en-US" altLang="ja-JP" sz="1800" b="1">
                <a:solidFill>
                  <a:srgbClr val="0070C0"/>
                </a:solidFill>
                <a:latin typeface="HG丸ｺﾞｼｯｸM-PRO" pitchFamily="50" charset="-128"/>
                <a:ea typeface="HG丸ｺﾞｼｯｸM-PRO" pitchFamily="50" charset="-128"/>
              </a:rPr>
              <a:t>293</a:t>
            </a:r>
            <a:r>
              <a:rPr lang="ja-JP" altLang="en-US" sz="1800" b="1">
                <a:solidFill>
                  <a:srgbClr val="0070C0"/>
                </a:solidFill>
                <a:latin typeface="HG丸ｺﾞｼｯｸM-PRO" pitchFamily="50" charset="-128"/>
                <a:ea typeface="HG丸ｺﾞｼｯｸM-PRO" pitchFamily="50" charset="-128"/>
              </a:rPr>
              <a:t>㎜</a:t>
            </a:r>
            <a:r>
              <a:rPr lang="en-US" altLang="ja-JP" sz="1800" b="1">
                <a:solidFill>
                  <a:srgbClr val="0070C0"/>
                </a:solidFill>
                <a:latin typeface="HG丸ｺﾞｼｯｸM-PRO" pitchFamily="50" charset="-128"/>
                <a:ea typeface="HG丸ｺﾞｼｯｸM-PRO" pitchFamily="50" charset="-128"/>
              </a:rPr>
              <a:t>×206</a:t>
            </a:r>
            <a:r>
              <a:rPr lang="ja-JP" altLang="en-US" sz="1800" b="1">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ja-JP" altLang="en-US" sz="1800" b="1" dirty="0">
                <a:solidFill>
                  <a:srgbClr val="404040"/>
                </a:solidFill>
                <a:latin typeface="HG丸ｺﾞｼｯｸM-PRO" pitchFamily="50" charset="-128"/>
                <a:ea typeface="HG丸ｺﾞｼｯｸM-PRO" pitchFamily="50" charset="-128"/>
              </a:rPr>
              <a:t>このテンプレートは</a:t>
            </a:r>
            <a:r>
              <a:rPr lang="en-US" altLang="ja-JP" sz="1800" b="1" dirty="0">
                <a:solidFill>
                  <a:srgbClr val="404040"/>
                </a:solidFill>
                <a:latin typeface="HG丸ｺﾞｼｯｸM-PRO" pitchFamily="50" charset="-128"/>
                <a:ea typeface="HG丸ｺﾞｼｯｸM-PRO" pitchFamily="50" charset="-128"/>
              </a:rPr>
              <a:t>A4</a:t>
            </a:r>
            <a:r>
              <a:rPr lang="ja-JP" altLang="en-US" sz="1800" b="1" dirty="0">
                <a:solidFill>
                  <a:srgbClr val="404040"/>
                </a:solidFill>
                <a:latin typeface="HG丸ｺﾞｼｯｸM-PRO" pitchFamily="50" charset="-128"/>
                <a:ea typeface="HG丸ｺﾞｼｯｸM-PRO" pitchFamily="50" charset="-128"/>
              </a:rPr>
              <a:t>サイズ</a:t>
            </a:r>
            <a:r>
              <a:rPr lang="en-US" altLang="ja-JP" sz="1800" b="1" dirty="0">
                <a:solidFill>
                  <a:srgbClr val="404040"/>
                </a:solidFill>
                <a:latin typeface="HG丸ｺﾞｼｯｸM-PRO" pitchFamily="50" charset="-128"/>
                <a:ea typeface="HG丸ｺﾞｼｯｸM-PRO" pitchFamily="50" charset="-128"/>
              </a:rPr>
              <a:t>(297</a:t>
            </a:r>
            <a:r>
              <a:rPr lang="ja-JP" altLang="en-US" sz="1800" b="1" dirty="0">
                <a:solidFill>
                  <a:srgbClr val="404040"/>
                </a:solidFill>
                <a:latin typeface="HG丸ｺﾞｼｯｸM-PRO" pitchFamily="50" charset="-128"/>
                <a:ea typeface="HG丸ｺﾞｼｯｸM-PRO" pitchFamily="50" charset="-128"/>
              </a:rPr>
              <a:t>㎜</a:t>
            </a:r>
            <a:r>
              <a:rPr lang="en-US" altLang="ja-JP" sz="1800" b="1" dirty="0">
                <a:solidFill>
                  <a:srgbClr val="404040"/>
                </a:solidFill>
                <a:latin typeface="HG丸ｺﾞｼｯｸM-PRO" pitchFamily="50" charset="-128"/>
                <a:ea typeface="HG丸ｺﾞｼｯｸM-PRO" pitchFamily="50" charset="-128"/>
              </a:rPr>
              <a:t>×210</a:t>
            </a:r>
            <a:r>
              <a:rPr lang="ja-JP" altLang="en-US" sz="1800" b="1" dirty="0">
                <a:solidFill>
                  <a:srgbClr val="404040"/>
                </a:solidFill>
                <a:latin typeface="HG丸ｺﾞｼｯｸM-PRO" pitchFamily="50" charset="-128"/>
                <a:ea typeface="HG丸ｺﾞｼｯｸM-PRO" pitchFamily="50" charset="-128"/>
              </a:rPr>
              <a:t>㎜）の</a:t>
            </a:r>
          </a:p>
          <a:p>
            <a:r>
              <a:rPr lang="ja-JP" altLang="en-US" sz="1800" b="1" dirty="0">
                <a:solidFill>
                  <a:srgbClr val="404040"/>
                </a:solidFill>
                <a:latin typeface="HG丸ｺﾞｼｯｸM-PRO" pitchFamily="50" charset="-128"/>
                <a:ea typeface="HG丸ｺﾞｼｯｸM-PRO" pitchFamily="50" charset="-128"/>
              </a:rPr>
              <a:t>印刷物を作る為のテンプレートです。</a:t>
            </a:r>
          </a:p>
          <a:p>
            <a:r>
              <a:rPr lang="ja-JP" altLang="en-US" sz="1800" b="1" dirty="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3469142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図 31" descr="図形&#10;&#10;中程度の精度で自動的に生成された説明">
            <a:extLst>
              <a:ext uri="{FF2B5EF4-FFF2-40B4-BE49-F238E27FC236}">
                <a16:creationId xmlns:a16="http://schemas.microsoft.com/office/drawing/2014/main" id="{BD08C7D4-DE66-BC74-80DF-628C616D25D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0292" y="905316"/>
            <a:ext cx="4971298" cy="3819152"/>
          </a:xfrm>
          <a:prstGeom prst="rect">
            <a:avLst/>
          </a:prstGeom>
        </p:spPr>
      </p:pic>
      <p:pic>
        <p:nvPicPr>
          <p:cNvPr id="36" name="図 35" descr="図形, 円&#10;&#10;自動的に生成された説明">
            <a:extLst>
              <a:ext uri="{FF2B5EF4-FFF2-40B4-BE49-F238E27FC236}">
                <a16:creationId xmlns:a16="http://schemas.microsoft.com/office/drawing/2014/main" id="{3FFA617A-84BD-A99B-56EB-89A9B12DD53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247" y="4521797"/>
            <a:ext cx="1911100" cy="1911100"/>
          </a:xfrm>
          <a:prstGeom prst="rect">
            <a:avLst/>
          </a:prstGeom>
        </p:spPr>
      </p:pic>
      <p:pic>
        <p:nvPicPr>
          <p:cNvPr id="40" name="図 39" descr="四角形&#10;&#10;中程度の精度で自動的に生成された説明">
            <a:extLst>
              <a:ext uri="{FF2B5EF4-FFF2-40B4-BE49-F238E27FC236}">
                <a16:creationId xmlns:a16="http://schemas.microsoft.com/office/drawing/2014/main" id="{DD0E4408-4D51-5E4D-B955-DC84B371DF5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37487" y="7134413"/>
            <a:ext cx="2523749" cy="624841"/>
          </a:xfrm>
          <a:prstGeom prst="rect">
            <a:avLst/>
          </a:prstGeom>
        </p:spPr>
      </p:pic>
      <p:pic>
        <p:nvPicPr>
          <p:cNvPr id="42" name="図 41" descr="図形&#10;&#10;低い精度で自動的に生成された説明">
            <a:extLst>
              <a:ext uri="{FF2B5EF4-FFF2-40B4-BE49-F238E27FC236}">
                <a16:creationId xmlns:a16="http://schemas.microsoft.com/office/drawing/2014/main" id="{3647CD1A-3B5E-6D07-FD56-0CFDA2CE424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3538" y="8823651"/>
            <a:ext cx="3063246" cy="1804420"/>
          </a:xfrm>
          <a:prstGeom prst="rect">
            <a:avLst/>
          </a:prstGeom>
        </p:spPr>
      </p:pic>
      <p:sp>
        <p:nvSpPr>
          <p:cNvPr id="126" name="object 4">
            <a:extLst>
              <a:ext uri="{FF2B5EF4-FFF2-40B4-BE49-F238E27FC236}">
                <a16:creationId xmlns:a16="http://schemas.microsoft.com/office/drawing/2014/main" id="{3917870A-87DE-54E3-0E55-A26496E517FE}"/>
              </a:ext>
            </a:extLst>
          </p:cNvPr>
          <p:cNvSpPr txBox="1"/>
          <p:nvPr/>
        </p:nvSpPr>
        <p:spPr>
          <a:xfrm>
            <a:off x="3712906" y="7728533"/>
            <a:ext cx="3880269" cy="798679"/>
          </a:xfrm>
          <a:prstGeom prst="rect">
            <a:avLst/>
          </a:prstGeom>
        </p:spPr>
        <p:txBody>
          <a:bodyPr vert="horz" wrap="square" lIns="0" tIns="14604" rIns="0" bIns="0" rtlCol="0">
            <a:spAutoFit/>
          </a:bodyPr>
          <a:lstStyle/>
          <a:p>
            <a:pPr algn="ctr" defTabSz="914400">
              <a:lnSpc>
                <a:spcPct val="150000"/>
              </a:lnSpc>
            </a:pPr>
            <a:r>
              <a:rPr kumimoji="0" lang="ja-JP" altLang="en-US" sz="1200" b="1" kern="0" dirty="0">
                <a:solidFill>
                  <a:srgbClr val="C00000"/>
                </a:solidFill>
                <a:latin typeface="BIZ UDPゴシック" panose="020B0400000000000000" pitchFamily="50" charset="-128"/>
                <a:ea typeface="BIZ UDPゴシック" panose="020B0400000000000000" pitchFamily="50" charset="-128"/>
                <a:cs typeface="DINPro"/>
              </a:rPr>
              <a:t>１０月１日当日お買い上げいただいた</a:t>
            </a:r>
            <a:endParaRPr kumimoji="0" lang="en-US" altLang="ja-JP" sz="1200" b="1" kern="0" dirty="0">
              <a:solidFill>
                <a:srgbClr val="C00000"/>
              </a:solidFill>
              <a:latin typeface="BIZ UDPゴシック" panose="020B0400000000000000" pitchFamily="50" charset="-128"/>
              <a:ea typeface="BIZ UDPゴシック" panose="020B0400000000000000" pitchFamily="50" charset="-128"/>
              <a:cs typeface="DINPro"/>
            </a:endParaRPr>
          </a:p>
          <a:p>
            <a:pPr algn="ctr" defTabSz="914400">
              <a:lnSpc>
                <a:spcPct val="150000"/>
              </a:lnSpc>
            </a:pPr>
            <a:r>
              <a:rPr kumimoji="0" lang="ja-JP" altLang="en-US" sz="1200" b="1" kern="0" dirty="0">
                <a:solidFill>
                  <a:srgbClr val="C00000"/>
                </a:solidFill>
                <a:latin typeface="BIZ UDPゴシック" panose="020B0400000000000000" pitchFamily="50" charset="-128"/>
                <a:ea typeface="BIZ UDPゴシック" panose="020B0400000000000000" pitchFamily="50" charset="-128"/>
                <a:cs typeface="DINPro"/>
              </a:rPr>
              <a:t>お客様先着３０名様に</a:t>
            </a:r>
            <a:endParaRPr kumimoji="0" lang="en-US" altLang="ja-JP" sz="1200" b="1" kern="0" dirty="0">
              <a:solidFill>
                <a:srgbClr val="C00000"/>
              </a:solidFill>
              <a:latin typeface="BIZ UDPゴシック" panose="020B0400000000000000" pitchFamily="50" charset="-128"/>
              <a:ea typeface="BIZ UDPゴシック" panose="020B0400000000000000" pitchFamily="50" charset="-128"/>
              <a:cs typeface="DINPro"/>
            </a:endParaRPr>
          </a:p>
          <a:p>
            <a:pPr algn="ctr" defTabSz="914400">
              <a:lnSpc>
                <a:spcPct val="150000"/>
              </a:lnSpc>
            </a:pPr>
            <a:r>
              <a:rPr kumimoji="0" lang="ja-JP" altLang="en-US" sz="1200" b="1" kern="0" dirty="0">
                <a:solidFill>
                  <a:srgbClr val="C00000"/>
                </a:solidFill>
                <a:latin typeface="BIZ UDPゴシック" panose="020B0400000000000000" pitchFamily="50" charset="-128"/>
                <a:ea typeface="BIZ UDPゴシック" panose="020B0400000000000000" pitchFamily="50" charset="-128"/>
                <a:cs typeface="DINPro"/>
              </a:rPr>
              <a:t>焼き菓子セットプレゼント致します。</a:t>
            </a:r>
            <a:endParaRPr kumimoji="0" lang="en-US" altLang="ja-JP" sz="1200" b="1" kern="0" dirty="0">
              <a:solidFill>
                <a:srgbClr val="C00000"/>
              </a:solidFill>
              <a:latin typeface="BIZ UDPゴシック" panose="020B0400000000000000" pitchFamily="50" charset="-128"/>
              <a:ea typeface="BIZ UDPゴシック" panose="020B0400000000000000" pitchFamily="50" charset="-128"/>
              <a:cs typeface="DINPro"/>
            </a:endParaRPr>
          </a:p>
        </p:txBody>
      </p:sp>
      <p:sp>
        <p:nvSpPr>
          <p:cNvPr id="127" name="object 4">
            <a:extLst>
              <a:ext uri="{FF2B5EF4-FFF2-40B4-BE49-F238E27FC236}">
                <a16:creationId xmlns:a16="http://schemas.microsoft.com/office/drawing/2014/main" id="{8811612B-4AEF-388C-0F30-3981B14C15E8}"/>
              </a:ext>
            </a:extLst>
          </p:cNvPr>
          <p:cNvSpPr txBox="1"/>
          <p:nvPr/>
        </p:nvSpPr>
        <p:spPr>
          <a:xfrm>
            <a:off x="457029" y="7488344"/>
            <a:ext cx="2887622" cy="384078"/>
          </a:xfrm>
          <a:prstGeom prst="rect">
            <a:avLst/>
          </a:prstGeom>
        </p:spPr>
        <p:txBody>
          <a:bodyPr vert="horz" wrap="square" lIns="0" tIns="14604" rIns="0" bIns="0" rtlCol="0">
            <a:spAutoFit/>
          </a:bodyPr>
          <a:lstStyle/>
          <a:p>
            <a:pPr algn="ctr" defTabSz="914400"/>
            <a:r>
              <a:rPr kumimoji="0" lang="en-US" altLang="ja-JP" sz="2400" b="1" kern="0" dirty="0">
                <a:solidFill>
                  <a:schemeClr val="bg1"/>
                </a:solidFill>
                <a:latin typeface="BIZ UDPゴシック" panose="020B0400000000000000" pitchFamily="50" charset="-128"/>
                <a:ea typeface="BIZ UDPゴシック" panose="020B0400000000000000" pitchFamily="50" charset="-128"/>
                <a:cs typeface="DINPro"/>
              </a:rPr>
              <a:t>ASKUL</a:t>
            </a:r>
            <a:r>
              <a:rPr kumimoji="0" lang="ja-JP" altLang="en-US" sz="2400" b="1" kern="0" dirty="0">
                <a:solidFill>
                  <a:schemeClr val="bg1"/>
                </a:solidFill>
                <a:latin typeface="BIZ UDPゴシック" panose="020B0400000000000000" pitchFamily="50" charset="-128"/>
                <a:ea typeface="BIZ UDPゴシック" panose="020B0400000000000000" pitchFamily="50" charset="-128"/>
                <a:cs typeface="DINPro"/>
              </a:rPr>
              <a:t>ベーカリー</a:t>
            </a:r>
            <a:endParaRPr kumimoji="0" lang="en-US" altLang="ja-JP" sz="2400" b="1"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168" name="object 4">
            <a:extLst>
              <a:ext uri="{FF2B5EF4-FFF2-40B4-BE49-F238E27FC236}">
                <a16:creationId xmlns:a16="http://schemas.microsoft.com/office/drawing/2014/main" id="{23FC25DE-23DE-2E14-8C83-8AACFE473CDA}"/>
              </a:ext>
            </a:extLst>
          </p:cNvPr>
          <p:cNvSpPr txBox="1"/>
          <p:nvPr/>
        </p:nvSpPr>
        <p:spPr>
          <a:xfrm>
            <a:off x="5055926" y="5585197"/>
            <a:ext cx="899470" cy="187166"/>
          </a:xfrm>
          <a:prstGeom prst="rect">
            <a:avLst/>
          </a:prstGeom>
        </p:spPr>
        <p:txBody>
          <a:bodyPr vert="horz" wrap="square" lIns="0" tIns="14604" rIns="0" bIns="0" rtlCol="0">
            <a:spAutoFit/>
          </a:bodyPr>
          <a:lstStyle/>
          <a:p>
            <a:pPr defTabSz="914400">
              <a:lnSpc>
                <a:spcPct val="150000"/>
              </a:lnSpc>
            </a:pPr>
            <a:r>
              <a:rPr kumimoji="0" lang="ja-JP" altLang="en-US" sz="900" kern="0" dirty="0">
                <a:solidFill>
                  <a:schemeClr val="bg1"/>
                </a:solidFill>
                <a:latin typeface="BIZ UDPゴシック" panose="020B0400000000000000" pitchFamily="50" charset="-128"/>
                <a:ea typeface="BIZ UDPゴシック" panose="020B0400000000000000" pitchFamily="50" charset="-128"/>
                <a:cs typeface="DINPro"/>
              </a:rPr>
              <a:t>秋期講習 日程</a:t>
            </a:r>
            <a:endParaRPr kumimoji="0" lang="en-US" altLang="ja-JP" sz="900"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183" name="object 4">
            <a:extLst>
              <a:ext uri="{FF2B5EF4-FFF2-40B4-BE49-F238E27FC236}">
                <a16:creationId xmlns:a16="http://schemas.microsoft.com/office/drawing/2014/main" id="{692E615B-A7A6-8549-7E05-4D131C604818}"/>
              </a:ext>
            </a:extLst>
          </p:cNvPr>
          <p:cNvSpPr txBox="1"/>
          <p:nvPr/>
        </p:nvSpPr>
        <p:spPr>
          <a:xfrm>
            <a:off x="4837746" y="7224505"/>
            <a:ext cx="1618666" cy="244681"/>
          </a:xfrm>
          <a:prstGeom prst="rect">
            <a:avLst/>
          </a:prstGeom>
        </p:spPr>
        <p:txBody>
          <a:bodyPr vert="horz" wrap="square" lIns="0" tIns="14604" rIns="0" bIns="0" rtlCol="0">
            <a:spAutoFit/>
          </a:bodyPr>
          <a:lstStyle/>
          <a:p>
            <a:pPr algn="ctr" defTabSz="914400">
              <a:lnSpc>
                <a:spcPct val="150000"/>
              </a:lnSpc>
            </a:pPr>
            <a:r>
              <a:rPr kumimoji="0" lang="en-US" altLang="ja-JP" sz="1200" kern="0" dirty="0">
                <a:solidFill>
                  <a:schemeClr val="bg1"/>
                </a:solidFill>
                <a:latin typeface="BIZ UDPゴシック" panose="020B0400000000000000" pitchFamily="50" charset="-128"/>
                <a:ea typeface="BIZ UDPゴシック" panose="020B0400000000000000" pitchFamily="50" charset="-128"/>
                <a:cs typeface="DINPro"/>
              </a:rPr>
              <a:t>OPEN</a:t>
            </a:r>
            <a:r>
              <a:rPr kumimoji="0" lang="ja-JP" altLang="en-US" sz="1200" kern="0" dirty="0">
                <a:solidFill>
                  <a:schemeClr val="bg1"/>
                </a:solidFill>
                <a:latin typeface="BIZ UDPゴシック" panose="020B0400000000000000" pitchFamily="50" charset="-128"/>
                <a:ea typeface="BIZ UDPゴシック" panose="020B0400000000000000" pitchFamily="50" charset="-128"/>
                <a:cs typeface="DINPro"/>
              </a:rPr>
              <a:t>記念プレゼント</a:t>
            </a:r>
            <a:endParaRPr kumimoji="0" lang="en-US" altLang="ja-JP" sz="1200"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90" name="object 4">
            <a:extLst>
              <a:ext uri="{FF2B5EF4-FFF2-40B4-BE49-F238E27FC236}">
                <a16:creationId xmlns:a16="http://schemas.microsoft.com/office/drawing/2014/main" id="{0A270ECF-A0B9-F115-5E29-237C5067A1E8}"/>
              </a:ext>
            </a:extLst>
          </p:cNvPr>
          <p:cNvSpPr txBox="1"/>
          <p:nvPr/>
        </p:nvSpPr>
        <p:spPr>
          <a:xfrm>
            <a:off x="182400" y="8397277"/>
            <a:ext cx="3561019" cy="187166"/>
          </a:xfrm>
          <a:prstGeom prst="rect">
            <a:avLst/>
          </a:prstGeom>
        </p:spPr>
        <p:txBody>
          <a:bodyPr vert="horz" wrap="square" lIns="0" tIns="14604" rIns="0" bIns="0" rtlCol="0">
            <a:spAutoFit/>
          </a:bodyPr>
          <a:lstStyle/>
          <a:p>
            <a:pPr algn="ctr" defTabSz="914400">
              <a:lnSpc>
                <a:spcPct val="150000"/>
              </a:lnSpc>
            </a:pPr>
            <a:r>
              <a:rPr kumimoji="0" lang="ja-JP" altLang="en-US" sz="900" kern="0" dirty="0">
                <a:solidFill>
                  <a:schemeClr val="bg1"/>
                </a:solidFill>
                <a:latin typeface="BIZ UDPゴシック" panose="020B0400000000000000" pitchFamily="50" charset="-128"/>
                <a:ea typeface="BIZ UDPゴシック" panose="020B0400000000000000" pitchFamily="50" charset="-128"/>
                <a:cs typeface="DINPro"/>
              </a:rPr>
              <a:t>営業時間：００：００～００：００　定休日：日・月・火・祝</a:t>
            </a:r>
            <a:endParaRPr kumimoji="0" lang="en-US" altLang="ja-JP" sz="900"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91" name="object 4">
            <a:extLst>
              <a:ext uri="{FF2B5EF4-FFF2-40B4-BE49-F238E27FC236}">
                <a16:creationId xmlns:a16="http://schemas.microsoft.com/office/drawing/2014/main" id="{9CA88F80-FABE-98C9-0CAB-9D9B6CD70274}"/>
              </a:ext>
            </a:extLst>
          </p:cNvPr>
          <p:cNvSpPr txBox="1"/>
          <p:nvPr/>
        </p:nvSpPr>
        <p:spPr>
          <a:xfrm>
            <a:off x="1148463" y="8148363"/>
            <a:ext cx="1618666" cy="206338"/>
          </a:xfrm>
          <a:prstGeom prst="rect">
            <a:avLst/>
          </a:prstGeom>
        </p:spPr>
        <p:txBody>
          <a:bodyPr vert="horz" wrap="square" lIns="0" tIns="14604" rIns="0" bIns="0" rtlCol="0">
            <a:spAutoFit/>
          </a:bodyPr>
          <a:lstStyle/>
          <a:p>
            <a:pPr algn="ctr" defTabSz="914400">
              <a:lnSpc>
                <a:spcPct val="150000"/>
              </a:lnSpc>
            </a:pPr>
            <a:r>
              <a:rPr kumimoji="0" lang="en-US" altLang="ja-JP" sz="1000" kern="0" dirty="0">
                <a:solidFill>
                  <a:schemeClr val="bg1"/>
                </a:solidFill>
                <a:latin typeface="BIZ UDPゴシック" panose="020B0400000000000000" pitchFamily="50" charset="-128"/>
                <a:ea typeface="BIZ UDPゴシック" panose="020B0400000000000000" pitchFamily="50" charset="-128"/>
                <a:cs typeface="DINPro"/>
              </a:rPr>
              <a:t>Tel.</a:t>
            </a:r>
            <a:r>
              <a:rPr kumimoji="0" lang="ja-JP" altLang="en-US" sz="1000" kern="0" dirty="0">
                <a:solidFill>
                  <a:schemeClr val="bg1"/>
                </a:solidFill>
                <a:latin typeface="BIZ UDPゴシック" panose="020B0400000000000000" pitchFamily="50" charset="-128"/>
                <a:ea typeface="BIZ UDPゴシック" panose="020B0400000000000000" pitchFamily="50" charset="-128"/>
                <a:cs typeface="DINPro"/>
              </a:rPr>
              <a:t>０３－００００－００００</a:t>
            </a:r>
            <a:endParaRPr kumimoji="0" lang="en-US" altLang="ja-JP" sz="1000"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93" name="object 4">
            <a:extLst>
              <a:ext uri="{FF2B5EF4-FFF2-40B4-BE49-F238E27FC236}">
                <a16:creationId xmlns:a16="http://schemas.microsoft.com/office/drawing/2014/main" id="{F3172F68-3F86-3E41-8AA3-EB2BE038CAB2}"/>
              </a:ext>
            </a:extLst>
          </p:cNvPr>
          <p:cNvSpPr txBox="1"/>
          <p:nvPr/>
        </p:nvSpPr>
        <p:spPr>
          <a:xfrm>
            <a:off x="591743" y="7948569"/>
            <a:ext cx="2656875" cy="206338"/>
          </a:xfrm>
          <a:prstGeom prst="rect">
            <a:avLst/>
          </a:prstGeom>
        </p:spPr>
        <p:txBody>
          <a:bodyPr vert="horz" wrap="square" lIns="0" tIns="14604" rIns="0" bIns="0" rtlCol="0">
            <a:spAutoFit/>
          </a:bodyPr>
          <a:lstStyle/>
          <a:p>
            <a:pPr algn="ctr" defTabSz="914400">
              <a:lnSpc>
                <a:spcPct val="150000"/>
              </a:lnSpc>
            </a:pPr>
            <a:r>
              <a:rPr kumimoji="0" lang="ja-JP" altLang="en-US" sz="1000" kern="0" dirty="0">
                <a:solidFill>
                  <a:schemeClr val="bg1"/>
                </a:solidFill>
                <a:latin typeface="BIZ UDPゴシック" panose="020B0400000000000000" pitchFamily="50" charset="-128"/>
                <a:ea typeface="BIZ UDPゴシック" panose="020B0400000000000000" pitchFamily="50" charset="-128"/>
                <a:cs typeface="DINPro"/>
              </a:rPr>
              <a:t>〒</a:t>
            </a:r>
            <a:r>
              <a:rPr kumimoji="0" lang="en-US" altLang="ja-JP" sz="1000" kern="0" dirty="0">
                <a:solidFill>
                  <a:schemeClr val="bg1"/>
                </a:solidFill>
                <a:latin typeface="BIZ UDPゴシック" panose="020B0400000000000000" pitchFamily="50" charset="-128"/>
                <a:ea typeface="BIZ UDPゴシック" panose="020B0400000000000000" pitchFamily="50" charset="-128"/>
                <a:cs typeface="DINPro"/>
              </a:rPr>
              <a:t>000-0000</a:t>
            </a:r>
            <a:r>
              <a:rPr kumimoji="0" lang="ja-JP" altLang="en-US" sz="1000" kern="0" dirty="0">
                <a:solidFill>
                  <a:schemeClr val="bg1"/>
                </a:solidFill>
                <a:latin typeface="BIZ UDPゴシック" panose="020B0400000000000000" pitchFamily="50" charset="-128"/>
                <a:ea typeface="BIZ UDPゴシック" panose="020B0400000000000000" pitchFamily="50" charset="-128"/>
                <a:cs typeface="DINPro"/>
              </a:rPr>
              <a:t>　〇〇県○○市明日来町１</a:t>
            </a:r>
            <a:r>
              <a:rPr kumimoji="0" lang="en-US" altLang="ja-JP" sz="1000" kern="0" dirty="0">
                <a:solidFill>
                  <a:schemeClr val="bg1"/>
                </a:solidFill>
                <a:latin typeface="BIZ UDPゴシック" panose="020B0400000000000000" pitchFamily="50" charset="-128"/>
                <a:ea typeface="BIZ UDPゴシック" panose="020B0400000000000000" pitchFamily="50" charset="-128"/>
                <a:cs typeface="DINPro"/>
              </a:rPr>
              <a:t>-1-1</a:t>
            </a:r>
          </a:p>
        </p:txBody>
      </p:sp>
      <p:sp>
        <p:nvSpPr>
          <p:cNvPr id="99" name="object 4">
            <a:extLst>
              <a:ext uri="{FF2B5EF4-FFF2-40B4-BE49-F238E27FC236}">
                <a16:creationId xmlns:a16="http://schemas.microsoft.com/office/drawing/2014/main" id="{94FF5BA7-F8D1-675B-4AFA-C267C08C8FBE}"/>
              </a:ext>
            </a:extLst>
          </p:cNvPr>
          <p:cNvSpPr txBox="1"/>
          <p:nvPr/>
        </p:nvSpPr>
        <p:spPr>
          <a:xfrm>
            <a:off x="2409259" y="5868045"/>
            <a:ext cx="4971298" cy="1075678"/>
          </a:xfrm>
          <a:prstGeom prst="rect">
            <a:avLst/>
          </a:prstGeom>
        </p:spPr>
        <p:txBody>
          <a:bodyPr vert="horz" wrap="square" lIns="0" tIns="14604" rIns="0" bIns="0" rtlCol="0">
            <a:spAutoFit/>
          </a:bodyPr>
          <a:lstStyle/>
          <a:p>
            <a:pPr defTabSz="914400">
              <a:lnSpc>
                <a:spcPct val="150000"/>
              </a:lnSpc>
            </a:pPr>
            <a:r>
              <a:rPr kumimoji="0" lang="ja-JP" altLang="en-US" sz="1200" kern="0" dirty="0">
                <a:solidFill>
                  <a:schemeClr val="accent4">
                    <a:lumMod val="50000"/>
                  </a:schemeClr>
                </a:solidFill>
                <a:latin typeface="BIZ UDPゴシック" panose="020B0400000000000000" pitchFamily="50" charset="-128"/>
                <a:ea typeface="BIZ UDPゴシック" panose="020B0400000000000000" pitchFamily="50" charset="-128"/>
                <a:cs typeface="DINPro"/>
              </a:rPr>
              <a:t>〇〇〇〇〇〇〇〇〇〇〇〇〇〇〇〇〇〇〇〇〇〇〇〇〇〇〇〇〇〇〇〇〇〇〇〇〇〇〇〇〇〇〇〇〇〇〇〇〇〇〇〇〇〇〇〇〇〇〇〇〇〇〇〇〇〇〇〇〇〇〇〇〇〇〇〇〇〇〇〇</a:t>
            </a:r>
            <a:endParaRPr kumimoji="0" lang="en-US" altLang="ja-JP" sz="1200" kern="0" dirty="0">
              <a:solidFill>
                <a:schemeClr val="accent4">
                  <a:lumMod val="50000"/>
                </a:schemeClr>
              </a:solidFill>
              <a:latin typeface="BIZ UDPゴシック" panose="020B0400000000000000" pitchFamily="50" charset="-128"/>
              <a:ea typeface="BIZ UDPゴシック" panose="020B0400000000000000" pitchFamily="50" charset="-128"/>
              <a:cs typeface="DINPro"/>
            </a:endParaRPr>
          </a:p>
          <a:p>
            <a:pPr defTabSz="914400">
              <a:lnSpc>
                <a:spcPct val="150000"/>
              </a:lnSpc>
            </a:pPr>
            <a:endParaRPr kumimoji="0" lang="en-US" altLang="ja-JP" sz="1200" kern="0" dirty="0">
              <a:latin typeface="BIZ UDPゴシック" panose="020B0400000000000000" pitchFamily="50" charset="-128"/>
              <a:ea typeface="BIZ UDPゴシック" panose="020B0400000000000000" pitchFamily="50" charset="-128"/>
              <a:cs typeface="DINPro"/>
            </a:endParaRPr>
          </a:p>
        </p:txBody>
      </p:sp>
      <p:sp>
        <p:nvSpPr>
          <p:cNvPr id="100" name="object 4">
            <a:extLst>
              <a:ext uri="{FF2B5EF4-FFF2-40B4-BE49-F238E27FC236}">
                <a16:creationId xmlns:a16="http://schemas.microsoft.com/office/drawing/2014/main" id="{64153C13-D756-C431-7156-D52F9E5770E6}"/>
              </a:ext>
            </a:extLst>
          </p:cNvPr>
          <p:cNvSpPr txBox="1"/>
          <p:nvPr/>
        </p:nvSpPr>
        <p:spPr>
          <a:xfrm>
            <a:off x="546653" y="4752914"/>
            <a:ext cx="1777773" cy="685379"/>
          </a:xfrm>
          <a:prstGeom prst="rect">
            <a:avLst/>
          </a:prstGeom>
        </p:spPr>
        <p:txBody>
          <a:bodyPr vert="horz" wrap="square" lIns="0" tIns="14604" rIns="0" bIns="0" rtlCol="0">
            <a:spAutoFit/>
          </a:bodyPr>
          <a:lstStyle/>
          <a:p>
            <a:pPr algn="ctr" defTabSz="914400">
              <a:lnSpc>
                <a:spcPct val="150000"/>
              </a:lnSpc>
            </a:pPr>
            <a:r>
              <a:rPr kumimoji="0" lang="en-US" altLang="ja-JP" sz="3500" b="1" kern="0" dirty="0">
                <a:solidFill>
                  <a:schemeClr val="bg1"/>
                </a:solidFill>
                <a:latin typeface="BIZ UDPゴシック" panose="020B0400000000000000" pitchFamily="50" charset="-128"/>
                <a:ea typeface="BIZ UDPゴシック" panose="020B0400000000000000" pitchFamily="50" charset="-128"/>
                <a:cs typeface="DINPro"/>
              </a:rPr>
              <a:t>10/1</a:t>
            </a:r>
            <a:endParaRPr kumimoji="0" lang="en-US" altLang="ja-JP" sz="3500" kern="0" dirty="0">
              <a:solidFill>
                <a:schemeClr val="bg1"/>
              </a:solidFill>
              <a:latin typeface="BIZ UDPゴシック" panose="020B0400000000000000" pitchFamily="50" charset="-128"/>
              <a:ea typeface="BIZ UDPゴシック" panose="020B0400000000000000" pitchFamily="50" charset="-128"/>
              <a:cs typeface="DINPro"/>
            </a:endParaRPr>
          </a:p>
        </p:txBody>
      </p:sp>
      <p:pic>
        <p:nvPicPr>
          <p:cNvPr id="34" name="図 33" descr="図形, 正方形&#10;&#10;自動的に生成された説明">
            <a:extLst>
              <a:ext uri="{FF2B5EF4-FFF2-40B4-BE49-F238E27FC236}">
                <a16:creationId xmlns:a16="http://schemas.microsoft.com/office/drawing/2014/main" id="{4F08ED60-BBD1-89B3-16EC-5D4DEA7094D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99362" y="905316"/>
            <a:ext cx="1804420" cy="1874524"/>
          </a:xfrm>
          <a:prstGeom prst="rect">
            <a:avLst/>
          </a:prstGeom>
        </p:spPr>
      </p:pic>
      <p:pic>
        <p:nvPicPr>
          <p:cNvPr id="38" name="図 37" descr="アイコン&#10;&#10;自動的に生成された説明">
            <a:extLst>
              <a:ext uri="{FF2B5EF4-FFF2-40B4-BE49-F238E27FC236}">
                <a16:creationId xmlns:a16="http://schemas.microsoft.com/office/drawing/2014/main" id="{31901962-0C77-9F87-AF86-6CDAD2E9554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557973" y="5008950"/>
            <a:ext cx="4642113" cy="911354"/>
          </a:xfrm>
          <a:prstGeom prst="rect">
            <a:avLst/>
          </a:prstGeom>
        </p:spPr>
      </p:pic>
      <p:pic>
        <p:nvPicPr>
          <p:cNvPr id="112" name="図 111" descr="図形, 正方形&#10;&#10;自動的に生成された説明">
            <a:extLst>
              <a:ext uri="{FF2B5EF4-FFF2-40B4-BE49-F238E27FC236}">
                <a16:creationId xmlns:a16="http://schemas.microsoft.com/office/drawing/2014/main" id="{AE543ABE-643B-1BFF-8F6A-81DBC81B682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99362" y="2878604"/>
            <a:ext cx="1804420" cy="1874524"/>
          </a:xfrm>
          <a:prstGeom prst="rect">
            <a:avLst/>
          </a:prstGeom>
        </p:spPr>
      </p:pic>
      <p:grpSp>
        <p:nvGrpSpPr>
          <p:cNvPr id="43" name="グループ化 42">
            <a:extLst>
              <a:ext uri="{FF2B5EF4-FFF2-40B4-BE49-F238E27FC236}">
                <a16:creationId xmlns:a16="http://schemas.microsoft.com/office/drawing/2014/main" id="{C9F258A9-7533-B63B-2570-9F50328B5D48}"/>
              </a:ext>
            </a:extLst>
          </p:cNvPr>
          <p:cNvGrpSpPr/>
          <p:nvPr/>
        </p:nvGrpSpPr>
        <p:grpSpPr>
          <a:xfrm>
            <a:off x="3602391" y="8965741"/>
            <a:ext cx="1903270" cy="1663159"/>
            <a:chOff x="3602391" y="8965741"/>
            <a:chExt cx="1903270" cy="1663159"/>
          </a:xfrm>
        </p:grpSpPr>
        <p:sp>
          <p:nvSpPr>
            <p:cNvPr id="94" name="object 4">
              <a:extLst>
                <a:ext uri="{FF2B5EF4-FFF2-40B4-BE49-F238E27FC236}">
                  <a16:creationId xmlns:a16="http://schemas.microsoft.com/office/drawing/2014/main" id="{44DD8823-E736-5451-8F52-19B841418C9D}"/>
                </a:ext>
              </a:extLst>
            </p:cNvPr>
            <p:cNvSpPr txBox="1"/>
            <p:nvPr/>
          </p:nvSpPr>
          <p:spPr>
            <a:xfrm>
              <a:off x="4059419" y="8965741"/>
              <a:ext cx="996507" cy="244681"/>
            </a:xfrm>
            <a:prstGeom prst="rect">
              <a:avLst/>
            </a:prstGeom>
          </p:spPr>
          <p:txBody>
            <a:bodyPr vert="horz" wrap="square" lIns="0" tIns="14604" rIns="0" bIns="0" rtlCol="0">
              <a:spAutoFit/>
            </a:bodyPr>
            <a:lstStyle/>
            <a:p>
              <a:pPr algn="ctr" defTabSz="914400">
                <a:lnSpc>
                  <a:spcPct val="150000"/>
                </a:lnSpc>
              </a:pPr>
              <a:r>
                <a:rPr kumimoji="0" lang="en-US" altLang="ja-JP" sz="1200" kern="0" dirty="0">
                  <a:solidFill>
                    <a:schemeClr val="bg1"/>
                  </a:solidFill>
                  <a:latin typeface="BIZ UDPゴシック" panose="020B0400000000000000" pitchFamily="50" charset="-128"/>
                  <a:ea typeface="BIZ UDPゴシック" panose="020B0400000000000000" pitchFamily="50" charset="-128"/>
                  <a:cs typeface="DINPro"/>
                </a:rPr>
                <a:t>OPEN</a:t>
              </a:r>
              <a:r>
                <a:rPr kumimoji="0" lang="ja-JP" altLang="en-US" sz="1200" kern="0" dirty="0">
                  <a:solidFill>
                    <a:schemeClr val="bg1"/>
                  </a:solidFill>
                  <a:latin typeface="BIZ UDPゴシック" panose="020B0400000000000000" pitchFamily="50" charset="-128"/>
                  <a:ea typeface="BIZ UDPゴシック" panose="020B0400000000000000" pitchFamily="50" charset="-128"/>
                  <a:cs typeface="DINPro"/>
                </a:rPr>
                <a:t>記念</a:t>
              </a:r>
              <a:endParaRPr kumimoji="0" lang="en-US" altLang="ja-JP" sz="1200"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95" name="object 4">
              <a:extLst>
                <a:ext uri="{FF2B5EF4-FFF2-40B4-BE49-F238E27FC236}">
                  <a16:creationId xmlns:a16="http://schemas.microsoft.com/office/drawing/2014/main" id="{195340F7-0FCF-F0B0-6CFD-B8899CD643CF}"/>
                </a:ext>
              </a:extLst>
            </p:cNvPr>
            <p:cNvSpPr txBox="1"/>
            <p:nvPr/>
          </p:nvSpPr>
          <p:spPr>
            <a:xfrm>
              <a:off x="3609683" y="10345938"/>
              <a:ext cx="1895978" cy="282962"/>
            </a:xfrm>
            <a:prstGeom prst="rect">
              <a:avLst/>
            </a:prstGeom>
          </p:spPr>
          <p:txBody>
            <a:bodyPr vert="horz" wrap="square" lIns="0" tIns="14604" rIns="0" bIns="0" rtlCol="0">
              <a:spAutoFit/>
            </a:bodyPr>
            <a:lstStyle/>
            <a:p>
              <a:pPr algn="ctr" defTabSz="914400">
                <a:lnSpc>
                  <a:spcPct val="150000"/>
                </a:lnSpc>
              </a:pPr>
              <a:r>
                <a:rPr kumimoji="0" lang="en-US" altLang="ja-JP" sz="1400" kern="0" dirty="0">
                  <a:solidFill>
                    <a:schemeClr val="bg1"/>
                  </a:solidFill>
                  <a:latin typeface="BIZ UDPゴシック" panose="020B0400000000000000" pitchFamily="50" charset="-128"/>
                  <a:ea typeface="BIZ UDPゴシック" panose="020B0400000000000000" pitchFamily="50" charset="-128"/>
                  <a:cs typeface="DINPro"/>
                </a:rPr>
                <a:t>ASKUL</a:t>
              </a:r>
              <a:r>
                <a:rPr kumimoji="0" lang="ja-JP" altLang="en-US" sz="1400" kern="0" dirty="0">
                  <a:solidFill>
                    <a:schemeClr val="bg1"/>
                  </a:solidFill>
                  <a:latin typeface="BIZ UDPゴシック" panose="020B0400000000000000" pitchFamily="50" charset="-128"/>
                  <a:ea typeface="BIZ UDPゴシック" panose="020B0400000000000000" pitchFamily="50" charset="-128"/>
                  <a:cs typeface="DINPro"/>
                </a:rPr>
                <a:t>ベーカリー</a:t>
              </a:r>
              <a:endParaRPr kumimoji="0" lang="en-US" altLang="ja-JP" sz="1400"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114" name="object 4">
              <a:extLst>
                <a:ext uri="{FF2B5EF4-FFF2-40B4-BE49-F238E27FC236}">
                  <a16:creationId xmlns:a16="http://schemas.microsoft.com/office/drawing/2014/main" id="{86854A5D-482E-B00C-4F25-5A2B692031B6}"/>
                </a:ext>
              </a:extLst>
            </p:cNvPr>
            <p:cNvSpPr txBox="1"/>
            <p:nvPr/>
          </p:nvSpPr>
          <p:spPr>
            <a:xfrm>
              <a:off x="3742448" y="9947856"/>
              <a:ext cx="1739142" cy="406713"/>
            </a:xfrm>
            <a:prstGeom prst="rect">
              <a:avLst/>
            </a:prstGeom>
          </p:spPr>
          <p:txBody>
            <a:bodyPr vert="horz" wrap="square" lIns="0" tIns="14604" rIns="0" bIns="0" rtlCol="0">
              <a:spAutoFit/>
            </a:bodyPr>
            <a:lstStyle/>
            <a:p>
              <a:pPr algn="ctr" defTabSz="914400">
                <a:lnSpc>
                  <a:spcPct val="150000"/>
                </a:lnSpc>
              </a:pPr>
              <a:r>
                <a:rPr kumimoji="0" lang="en-US" altLang="ja-JP" sz="600" kern="0" dirty="0">
                  <a:solidFill>
                    <a:schemeClr val="bg1"/>
                  </a:solidFill>
                  <a:latin typeface="BIZ UDPゴシック" panose="020B0400000000000000" pitchFamily="50" charset="-128"/>
                  <a:ea typeface="BIZ UDPゴシック" panose="020B0400000000000000" pitchFamily="50" charset="-128"/>
                  <a:cs typeface="DINPro"/>
                </a:rPr>
                <a:t>※</a:t>
              </a:r>
              <a:r>
                <a:rPr kumimoji="0" lang="ja-JP" altLang="en-US" sz="600" kern="0" dirty="0">
                  <a:solidFill>
                    <a:schemeClr val="bg1"/>
                  </a:solidFill>
                  <a:latin typeface="BIZ UDPゴシック" panose="020B0400000000000000" pitchFamily="50" charset="-128"/>
                  <a:ea typeface="BIZ UDPゴシック" panose="020B0400000000000000" pitchFamily="50" charset="-128"/>
                  <a:cs typeface="DINPro"/>
                </a:rPr>
                <a:t>お会計時にお出しください。</a:t>
              </a:r>
              <a:endParaRPr kumimoji="0" lang="en-US" altLang="ja-JP" sz="600" kern="0" dirty="0">
                <a:solidFill>
                  <a:schemeClr val="bg1"/>
                </a:solidFill>
                <a:latin typeface="BIZ UDPゴシック" panose="020B0400000000000000" pitchFamily="50" charset="-128"/>
                <a:ea typeface="BIZ UDPゴシック" panose="020B0400000000000000" pitchFamily="50" charset="-128"/>
                <a:cs typeface="DINPro"/>
              </a:endParaRPr>
            </a:p>
            <a:p>
              <a:pPr algn="ctr" defTabSz="914400">
                <a:lnSpc>
                  <a:spcPct val="150000"/>
                </a:lnSpc>
              </a:pPr>
              <a:r>
                <a:rPr kumimoji="0" lang="en-US" altLang="ja-JP" sz="600" kern="0" dirty="0">
                  <a:solidFill>
                    <a:schemeClr val="bg1"/>
                  </a:solidFill>
                  <a:latin typeface="BIZ UDPゴシック" panose="020B0400000000000000" pitchFamily="50" charset="-128"/>
                  <a:ea typeface="BIZ UDPゴシック" panose="020B0400000000000000" pitchFamily="50" charset="-128"/>
                  <a:cs typeface="DINPro"/>
                </a:rPr>
                <a:t>※</a:t>
              </a:r>
              <a:r>
                <a:rPr kumimoji="0" lang="ja-JP" altLang="en-US" sz="600" kern="0" dirty="0">
                  <a:solidFill>
                    <a:schemeClr val="bg1"/>
                  </a:solidFill>
                  <a:latin typeface="BIZ UDPゴシック" panose="020B0400000000000000" pitchFamily="50" charset="-128"/>
                  <a:ea typeface="BIZ UDPゴシック" panose="020B0400000000000000" pitchFamily="50" charset="-128"/>
                  <a:cs typeface="DINPro"/>
                </a:rPr>
                <a:t>一度に１枚までご利用いｔだけます。</a:t>
              </a:r>
              <a:endParaRPr kumimoji="0" lang="en-US" altLang="ja-JP" sz="600" kern="0" dirty="0">
                <a:solidFill>
                  <a:schemeClr val="bg1"/>
                </a:solidFill>
                <a:latin typeface="BIZ UDPゴシック" panose="020B0400000000000000" pitchFamily="50" charset="-128"/>
                <a:ea typeface="BIZ UDPゴシック" panose="020B0400000000000000" pitchFamily="50" charset="-128"/>
                <a:cs typeface="DINPro"/>
              </a:endParaRPr>
            </a:p>
            <a:p>
              <a:pPr algn="ctr" defTabSz="914400">
                <a:lnSpc>
                  <a:spcPct val="150000"/>
                </a:lnSpc>
              </a:pPr>
              <a:r>
                <a:rPr kumimoji="0" lang="en-US" altLang="ja-JP" sz="600" kern="0" dirty="0">
                  <a:solidFill>
                    <a:schemeClr val="bg1"/>
                  </a:solidFill>
                  <a:latin typeface="BIZ UDPゴシック" panose="020B0400000000000000" pitchFamily="50" charset="-128"/>
                  <a:ea typeface="BIZ UDPゴシック" panose="020B0400000000000000" pitchFamily="50" charset="-128"/>
                  <a:cs typeface="DINPro"/>
                </a:rPr>
                <a:t>※</a:t>
              </a:r>
              <a:r>
                <a:rPr kumimoji="0" lang="ja-JP" altLang="en-US" sz="600" kern="0" dirty="0">
                  <a:solidFill>
                    <a:schemeClr val="bg1"/>
                  </a:solidFill>
                  <a:latin typeface="BIZ UDPゴシック" panose="020B0400000000000000" pitchFamily="50" charset="-128"/>
                  <a:ea typeface="BIZ UDPゴシック" panose="020B0400000000000000" pitchFamily="50" charset="-128"/>
                  <a:cs typeface="DINPro"/>
                </a:rPr>
                <a:t>コピーは無効とさせていただきます。</a:t>
              </a:r>
              <a:endParaRPr kumimoji="0" lang="en-US" altLang="ja-JP" sz="600"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115" name="object 4">
              <a:extLst>
                <a:ext uri="{FF2B5EF4-FFF2-40B4-BE49-F238E27FC236}">
                  <a16:creationId xmlns:a16="http://schemas.microsoft.com/office/drawing/2014/main" id="{BA9AC723-706E-AAA9-AB6A-CED958ED1A88}"/>
                </a:ext>
              </a:extLst>
            </p:cNvPr>
            <p:cNvSpPr txBox="1"/>
            <p:nvPr/>
          </p:nvSpPr>
          <p:spPr>
            <a:xfrm>
              <a:off x="3602391" y="9225633"/>
              <a:ext cx="1895978" cy="691855"/>
            </a:xfrm>
            <a:prstGeom prst="rect">
              <a:avLst/>
            </a:prstGeom>
          </p:spPr>
          <p:txBody>
            <a:bodyPr vert="horz" wrap="square" lIns="0" tIns="14604" rIns="0" bIns="0" rtlCol="0">
              <a:spAutoFit/>
            </a:bodyPr>
            <a:lstStyle/>
            <a:p>
              <a:pPr algn="ctr" defTabSz="914400"/>
              <a:r>
                <a:rPr kumimoji="0" lang="ja-JP" altLang="en-US" sz="2400" b="1" kern="0" dirty="0">
                  <a:solidFill>
                    <a:srgbClr val="FFFF00"/>
                  </a:solidFill>
                  <a:latin typeface="BIZ UDPゴシック" panose="020B0400000000000000" pitchFamily="50" charset="-128"/>
                  <a:ea typeface="BIZ UDPゴシック" panose="020B0400000000000000" pitchFamily="50" charset="-128"/>
                  <a:cs typeface="DINPro"/>
                </a:rPr>
                <a:t>１００円</a:t>
              </a:r>
              <a:r>
                <a:rPr kumimoji="0" lang="en-US" altLang="ja-JP" sz="2400" b="1" kern="0" dirty="0">
                  <a:solidFill>
                    <a:srgbClr val="FFFF00"/>
                  </a:solidFill>
                  <a:latin typeface="BIZ UDPゴシック" panose="020B0400000000000000" pitchFamily="50" charset="-128"/>
                  <a:ea typeface="BIZ UDPゴシック" panose="020B0400000000000000" pitchFamily="50" charset="-128"/>
                  <a:cs typeface="DINPro"/>
                </a:rPr>
                <a:t>OFF</a:t>
              </a:r>
            </a:p>
            <a:p>
              <a:pPr algn="ctr" defTabSz="914400"/>
              <a:r>
                <a:rPr kumimoji="0" lang="ja-JP" altLang="en-US" sz="2000" b="1" kern="0" dirty="0">
                  <a:solidFill>
                    <a:srgbClr val="FFFF00"/>
                  </a:solidFill>
                  <a:latin typeface="BIZ UDPゴシック" panose="020B0400000000000000" pitchFamily="50" charset="-128"/>
                  <a:ea typeface="BIZ UDPゴシック" panose="020B0400000000000000" pitchFamily="50" charset="-128"/>
                  <a:cs typeface="DINPro"/>
                </a:rPr>
                <a:t>チケット</a:t>
              </a:r>
              <a:endParaRPr kumimoji="0" lang="en-US" altLang="ja-JP" sz="2000" b="1" kern="0" dirty="0">
                <a:solidFill>
                  <a:srgbClr val="FFFF00"/>
                </a:solidFill>
                <a:latin typeface="BIZ UDPゴシック" panose="020B0400000000000000" pitchFamily="50" charset="-128"/>
                <a:ea typeface="BIZ UDPゴシック" panose="020B0400000000000000" pitchFamily="50" charset="-128"/>
                <a:cs typeface="DINPro"/>
              </a:endParaRPr>
            </a:p>
          </p:txBody>
        </p:sp>
      </p:grpSp>
      <p:grpSp>
        <p:nvGrpSpPr>
          <p:cNvPr id="117" name="グループ化 116">
            <a:extLst>
              <a:ext uri="{FF2B5EF4-FFF2-40B4-BE49-F238E27FC236}">
                <a16:creationId xmlns:a16="http://schemas.microsoft.com/office/drawing/2014/main" id="{0D9E47F9-3617-CDF2-3E7B-0B8A4AE84075}"/>
              </a:ext>
            </a:extLst>
          </p:cNvPr>
          <p:cNvGrpSpPr/>
          <p:nvPr/>
        </p:nvGrpSpPr>
        <p:grpSpPr>
          <a:xfrm>
            <a:off x="5689905" y="8965741"/>
            <a:ext cx="1903270" cy="1663159"/>
            <a:chOff x="3602391" y="8965741"/>
            <a:chExt cx="1903270" cy="1663159"/>
          </a:xfrm>
        </p:grpSpPr>
        <p:sp>
          <p:nvSpPr>
            <p:cNvPr id="119" name="object 4">
              <a:extLst>
                <a:ext uri="{FF2B5EF4-FFF2-40B4-BE49-F238E27FC236}">
                  <a16:creationId xmlns:a16="http://schemas.microsoft.com/office/drawing/2014/main" id="{A7ECD8DF-01AC-DF36-8B61-8C58119B40F4}"/>
                </a:ext>
              </a:extLst>
            </p:cNvPr>
            <p:cNvSpPr txBox="1"/>
            <p:nvPr/>
          </p:nvSpPr>
          <p:spPr>
            <a:xfrm>
              <a:off x="4059419" y="8965741"/>
              <a:ext cx="996507" cy="244681"/>
            </a:xfrm>
            <a:prstGeom prst="rect">
              <a:avLst/>
            </a:prstGeom>
          </p:spPr>
          <p:txBody>
            <a:bodyPr vert="horz" wrap="square" lIns="0" tIns="14604" rIns="0" bIns="0" rtlCol="0">
              <a:spAutoFit/>
            </a:bodyPr>
            <a:lstStyle/>
            <a:p>
              <a:pPr algn="ctr" defTabSz="914400">
                <a:lnSpc>
                  <a:spcPct val="150000"/>
                </a:lnSpc>
              </a:pPr>
              <a:r>
                <a:rPr kumimoji="0" lang="en-US" altLang="ja-JP" sz="1200" kern="0" dirty="0">
                  <a:solidFill>
                    <a:schemeClr val="bg1"/>
                  </a:solidFill>
                  <a:latin typeface="BIZ UDPゴシック" panose="020B0400000000000000" pitchFamily="50" charset="-128"/>
                  <a:ea typeface="BIZ UDPゴシック" panose="020B0400000000000000" pitchFamily="50" charset="-128"/>
                  <a:cs typeface="DINPro"/>
                </a:rPr>
                <a:t>OPEN</a:t>
              </a:r>
              <a:r>
                <a:rPr kumimoji="0" lang="ja-JP" altLang="en-US" sz="1200" kern="0" dirty="0">
                  <a:solidFill>
                    <a:schemeClr val="bg1"/>
                  </a:solidFill>
                  <a:latin typeface="BIZ UDPゴシック" panose="020B0400000000000000" pitchFamily="50" charset="-128"/>
                  <a:ea typeface="BIZ UDPゴシック" panose="020B0400000000000000" pitchFamily="50" charset="-128"/>
                  <a:cs typeface="DINPro"/>
                </a:rPr>
                <a:t>記念</a:t>
              </a:r>
              <a:endParaRPr kumimoji="0" lang="en-US" altLang="ja-JP" sz="1200"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120" name="object 4">
              <a:extLst>
                <a:ext uri="{FF2B5EF4-FFF2-40B4-BE49-F238E27FC236}">
                  <a16:creationId xmlns:a16="http://schemas.microsoft.com/office/drawing/2014/main" id="{80043663-CC9B-E1C5-00FA-25ACD1D92104}"/>
                </a:ext>
              </a:extLst>
            </p:cNvPr>
            <p:cNvSpPr txBox="1"/>
            <p:nvPr/>
          </p:nvSpPr>
          <p:spPr>
            <a:xfrm>
              <a:off x="3609683" y="10345938"/>
              <a:ext cx="1895978" cy="282962"/>
            </a:xfrm>
            <a:prstGeom prst="rect">
              <a:avLst/>
            </a:prstGeom>
          </p:spPr>
          <p:txBody>
            <a:bodyPr vert="horz" wrap="square" lIns="0" tIns="14604" rIns="0" bIns="0" rtlCol="0">
              <a:spAutoFit/>
            </a:bodyPr>
            <a:lstStyle/>
            <a:p>
              <a:pPr algn="ctr" defTabSz="914400">
                <a:lnSpc>
                  <a:spcPct val="150000"/>
                </a:lnSpc>
              </a:pPr>
              <a:r>
                <a:rPr kumimoji="0" lang="en-US" altLang="ja-JP" sz="1400" kern="0" dirty="0">
                  <a:solidFill>
                    <a:schemeClr val="bg1"/>
                  </a:solidFill>
                  <a:latin typeface="BIZ UDPゴシック" panose="020B0400000000000000" pitchFamily="50" charset="-128"/>
                  <a:ea typeface="BIZ UDPゴシック" panose="020B0400000000000000" pitchFamily="50" charset="-128"/>
                  <a:cs typeface="DINPro"/>
                </a:rPr>
                <a:t>ASKUL</a:t>
              </a:r>
              <a:r>
                <a:rPr kumimoji="0" lang="ja-JP" altLang="en-US" sz="1400" kern="0" dirty="0">
                  <a:solidFill>
                    <a:schemeClr val="bg1"/>
                  </a:solidFill>
                  <a:latin typeface="BIZ UDPゴシック" panose="020B0400000000000000" pitchFamily="50" charset="-128"/>
                  <a:ea typeface="BIZ UDPゴシック" panose="020B0400000000000000" pitchFamily="50" charset="-128"/>
                  <a:cs typeface="DINPro"/>
                </a:rPr>
                <a:t>ベーカリー</a:t>
              </a:r>
              <a:endParaRPr kumimoji="0" lang="en-US" altLang="ja-JP" sz="1400"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121" name="object 4">
              <a:extLst>
                <a:ext uri="{FF2B5EF4-FFF2-40B4-BE49-F238E27FC236}">
                  <a16:creationId xmlns:a16="http://schemas.microsoft.com/office/drawing/2014/main" id="{54045902-2D38-474A-F394-5EE2F9C149E5}"/>
                </a:ext>
              </a:extLst>
            </p:cNvPr>
            <p:cNvSpPr txBox="1"/>
            <p:nvPr/>
          </p:nvSpPr>
          <p:spPr>
            <a:xfrm>
              <a:off x="3742448" y="9947856"/>
              <a:ext cx="1739142" cy="406713"/>
            </a:xfrm>
            <a:prstGeom prst="rect">
              <a:avLst/>
            </a:prstGeom>
          </p:spPr>
          <p:txBody>
            <a:bodyPr vert="horz" wrap="square" lIns="0" tIns="14604" rIns="0" bIns="0" rtlCol="0">
              <a:spAutoFit/>
            </a:bodyPr>
            <a:lstStyle/>
            <a:p>
              <a:pPr algn="ctr" defTabSz="914400">
                <a:lnSpc>
                  <a:spcPct val="150000"/>
                </a:lnSpc>
              </a:pPr>
              <a:r>
                <a:rPr kumimoji="0" lang="en-US" altLang="ja-JP" sz="600" kern="0" dirty="0">
                  <a:solidFill>
                    <a:schemeClr val="bg1"/>
                  </a:solidFill>
                  <a:latin typeface="BIZ UDPゴシック" panose="020B0400000000000000" pitchFamily="50" charset="-128"/>
                  <a:ea typeface="BIZ UDPゴシック" panose="020B0400000000000000" pitchFamily="50" charset="-128"/>
                  <a:cs typeface="DINPro"/>
                </a:rPr>
                <a:t>※</a:t>
              </a:r>
              <a:r>
                <a:rPr kumimoji="0" lang="ja-JP" altLang="en-US" sz="600" kern="0" dirty="0">
                  <a:solidFill>
                    <a:schemeClr val="bg1"/>
                  </a:solidFill>
                  <a:latin typeface="BIZ UDPゴシック" panose="020B0400000000000000" pitchFamily="50" charset="-128"/>
                  <a:ea typeface="BIZ UDPゴシック" panose="020B0400000000000000" pitchFamily="50" charset="-128"/>
                  <a:cs typeface="DINPro"/>
                </a:rPr>
                <a:t>お会計時にお出しください。</a:t>
              </a:r>
              <a:endParaRPr kumimoji="0" lang="en-US" altLang="ja-JP" sz="600" kern="0" dirty="0">
                <a:solidFill>
                  <a:schemeClr val="bg1"/>
                </a:solidFill>
                <a:latin typeface="BIZ UDPゴシック" panose="020B0400000000000000" pitchFamily="50" charset="-128"/>
                <a:ea typeface="BIZ UDPゴシック" panose="020B0400000000000000" pitchFamily="50" charset="-128"/>
                <a:cs typeface="DINPro"/>
              </a:endParaRPr>
            </a:p>
            <a:p>
              <a:pPr algn="ctr" defTabSz="914400">
                <a:lnSpc>
                  <a:spcPct val="150000"/>
                </a:lnSpc>
              </a:pPr>
              <a:r>
                <a:rPr kumimoji="0" lang="en-US" altLang="ja-JP" sz="600" kern="0" dirty="0">
                  <a:solidFill>
                    <a:schemeClr val="bg1"/>
                  </a:solidFill>
                  <a:latin typeface="BIZ UDPゴシック" panose="020B0400000000000000" pitchFamily="50" charset="-128"/>
                  <a:ea typeface="BIZ UDPゴシック" panose="020B0400000000000000" pitchFamily="50" charset="-128"/>
                  <a:cs typeface="DINPro"/>
                </a:rPr>
                <a:t>※</a:t>
              </a:r>
              <a:r>
                <a:rPr kumimoji="0" lang="ja-JP" altLang="en-US" sz="600" kern="0" dirty="0">
                  <a:solidFill>
                    <a:schemeClr val="bg1"/>
                  </a:solidFill>
                  <a:latin typeface="BIZ UDPゴシック" panose="020B0400000000000000" pitchFamily="50" charset="-128"/>
                  <a:ea typeface="BIZ UDPゴシック" panose="020B0400000000000000" pitchFamily="50" charset="-128"/>
                  <a:cs typeface="DINPro"/>
                </a:rPr>
                <a:t>一度に１枚までご利用いｔだけます。</a:t>
              </a:r>
              <a:endParaRPr kumimoji="0" lang="en-US" altLang="ja-JP" sz="600" kern="0" dirty="0">
                <a:solidFill>
                  <a:schemeClr val="bg1"/>
                </a:solidFill>
                <a:latin typeface="BIZ UDPゴシック" panose="020B0400000000000000" pitchFamily="50" charset="-128"/>
                <a:ea typeface="BIZ UDPゴシック" panose="020B0400000000000000" pitchFamily="50" charset="-128"/>
                <a:cs typeface="DINPro"/>
              </a:endParaRPr>
            </a:p>
            <a:p>
              <a:pPr algn="ctr" defTabSz="914400">
                <a:lnSpc>
                  <a:spcPct val="150000"/>
                </a:lnSpc>
              </a:pPr>
              <a:r>
                <a:rPr kumimoji="0" lang="en-US" altLang="ja-JP" sz="600" kern="0" dirty="0">
                  <a:solidFill>
                    <a:schemeClr val="bg1"/>
                  </a:solidFill>
                  <a:latin typeface="BIZ UDPゴシック" panose="020B0400000000000000" pitchFamily="50" charset="-128"/>
                  <a:ea typeface="BIZ UDPゴシック" panose="020B0400000000000000" pitchFamily="50" charset="-128"/>
                  <a:cs typeface="DINPro"/>
                </a:rPr>
                <a:t>※</a:t>
              </a:r>
              <a:r>
                <a:rPr kumimoji="0" lang="ja-JP" altLang="en-US" sz="600" kern="0" dirty="0">
                  <a:solidFill>
                    <a:schemeClr val="bg1"/>
                  </a:solidFill>
                  <a:latin typeface="BIZ UDPゴシック" panose="020B0400000000000000" pitchFamily="50" charset="-128"/>
                  <a:ea typeface="BIZ UDPゴシック" panose="020B0400000000000000" pitchFamily="50" charset="-128"/>
                  <a:cs typeface="DINPro"/>
                </a:rPr>
                <a:t>コピーは無効とさせていただきます。</a:t>
              </a:r>
              <a:endParaRPr kumimoji="0" lang="en-US" altLang="ja-JP" sz="600"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124" name="object 4">
              <a:extLst>
                <a:ext uri="{FF2B5EF4-FFF2-40B4-BE49-F238E27FC236}">
                  <a16:creationId xmlns:a16="http://schemas.microsoft.com/office/drawing/2014/main" id="{E142364E-AD1C-DAD5-DF0A-34F336E485CA}"/>
                </a:ext>
              </a:extLst>
            </p:cNvPr>
            <p:cNvSpPr txBox="1"/>
            <p:nvPr/>
          </p:nvSpPr>
          <p:spPr>
            <a:xfrm>
              <a:off x="3602391" y="9225633"/>
              <a:ext cx="1895978" cy="691855"/>
            </a:xfrm>
            <a:prstGeom prst="rect">
              <a:avLst/>
            </a:prstGeom>
          </p:spPr>
          <p:txBody>
            <a:bodyPr vert="horz" wrap="square" lIns="0" tIns="14604" rIns="0" bIns="0" rtlCol="0">
              <a:spAutoFit/>
            </a:bodyPr>
            <a:lstStyle/>
            <a:p>
              <a:pPr algn="ctr" defTabSz="914400"/>
              <a:r>
                <a:rPr kumimoji="0" lang="ja-JP" altLang="en-US" sz="2400" b="1" kern="0" dirty="0">
                  <a:solidFill>
                    <a:srgbClr val="FFFF00"/>
                  </a:solidFill>
                  <a:latin typeface="BIZ UDPゴシック" panose="020B0400000000000000" pitchFamily="50" charset="-128"/>
                  <a:ea typeface="BIZ UDPゴシック" panose="020B0400000000000000" pitchFamily="50" charset="-128"/>
                  <a:cs typeface="DINPro"/>
                </a:rPr>
                <a:t>１００円</a:t>
              </a:r>
              <a:r>
                <a:rPr kumimoji="0" lang="en-US" altLang="ja-JP" sz="2400" b="1" kern="0" dirty="0">
                  <a:solidFill>
                    <a:srgbClr val="FFFF00"/>
                  </a:solidFill>
                  <a:latin typeface="BIZ UDPゴシック" panose="020B0400000000000000" pitchFamily="50" charset="-128"/>
                  <a:ea typeface="BIZ UDPゴシック" panose="020B0400000000000000" pitchFamily="50" charset="-128"/>
                  <a:cs typeface="DINPro"/>
                </a:rPr>
                <a:t>OFF</a:t>
              </a:r>
            </a:p>
            <a:p>
              <a:pPr algn="ctr" defTabSz="914400"/>
              <a:r>
                <a:rPr kumimoji="0" lang="ja-JP" altLang="en-US" sz="2000" b="1" kern="0" dirty="0">
                  <a:solidFill>
                    <a:srgbClr val="FFFF00"/>
                  </a:solidFill>
                  <a:latin typeface="BIZ UDPゴシック" panose="020B0400000000000000" pitchFamily="50" charset="-128"/>
                  <a:ea typeface="BIZ UDPゴシック" panose="020B0400000000000000" pitchFamily="50" charset="-128"/>
                  <a:cs typeface="DINPro"/>
                </a:rPr>
                <a:t>チケット</a:t>
              </a:r>
              <a:endParaRPr kumimoji="0" lang="en-US" altLang="ja-JP" sz="2000" b="1" kern="0" dirty="0">
                <a:solidFill>
                  <a:srgbClr val="FFFF00"/>
                </a:solidFill>
                <a:latin typeface="BIZ UDPゴシック" panose="020B0400000000000000" pitchFamily="50" charset="-128"/>
                <a:ea typeface="BIZ UDPゴシック" panose="020B0400000000000000" pitchFamily="50" charset="-128"/>
                <a:cs typeface="DINPro"/>
              </a:endParaRPr>
            </a:p>
          </p:txBody>
        </p:sp>
      </p:grpSp>
      <p:sp>
        <p:nvSpPr>
          <p:cNvPr id="128" name="object 4">
            <a:extLst>
              <a:ext uri="{FF2B5EF4-FFF2-40B4-BE49-F238E27FC236}">
                <a16:creationId xmlns:a16="http://schemas.microsoft.com/office/drawing/2014/main" id="{BECBACC7-C7C2-2161-473D-41CD8F0DC94A}"/>
              </a:ext>
            </a:extLst>
          </p:cNvPr>
          <p:cNvSpPr txBox="1"/>
          <p:nvPr/>
        </p:nvSpPr>
        <p:spPr>
          <a:xfrm>
            <a:off x="800928" y="5344817"/>
            <a:ext cx="1310751" cy="397928"/>
          </a:xfrm>
          <a:prstGeom prst="rect">
            <a:avLst/>
          </a:prstGeom>
        </p:spPr>
        <p:txBody>
          <a:bodyPr vert="horz" wrap="square" lIns="0" tIns="14604" rIns="0" bIns="0" rtlCol="0">
            <a:spAutoFit/>
          </a:bodyPr>
          <a:lstStyle/>
          <a:p>
            <a:pPr algn="ctr" defTabSz="914400">
              <a:lnSpc>
                <a:spcPct val="150000"/>
              </a:lnSpc>
            </a:pPr>
            <a:r>
              <a:rPr kumimoji="0" lang="en-US" altLang="ja-JP" sz="2000" b="1" kern="0" dirty="0">
                <a:solidFill>
                  <a:schemeClr val="bg1"/>
                </a:solidFill>
                <a:latin typeface="BIZ UDPゴシック" panose="020B0400000000000000" pitchFamily="50" charset="-128"/>
                <a:ea typeface="BIZ UDPゴシック" panose="020B0400000000000000" pitchFamily="50" charset="-128"/>
                <a:cs typeface="DINPro"/>
              </a:rPr>
              <a:t>Sat.</a:t>
            </a:r>
            <a:endParaRPr kumimoji="0" lang="en-US" altLang="ja-JP" sz="2000" kern="0" dirty="0">
              <a:solidFill>
                <a:schemeClr val="bg1"/>
              </a:solidFill>
              <a:latin typeface="BIZ UDPゴシック" panose="020B0400000000000000" pitchFamily="50" charset="-128"/>
              <a:ea typeface="BIZ UDPゴシック" panose="020B0400000000000000" pitchFamily="50" charset="-128"/>
              <a:cs typeface="DINPro"/>
            </a:endParaRPr>
          </a:p>
        </p:txBody>
      </p:sp>
      <p:sp>
        <p:nvSpPr>
          <p:cNvPr id="130" name="object 4">
            <a:extLst>
              <a:ext uri="{FF2B5EF4-FFF2-40B4-BE49-F238E27FC236}">
                <a16:creationId xmlns:a16="http://schemas.microsoft.com/office/drawing/2014/main" id="{581785CC-6264-FDEC-3297-D567EB1BA03F}"/>
              </a:ext>
            </a:extLst>
          </p:cNvPr>
          <p:cNvSpPr txBox="1"/>
          <p:nvPr/>
        </p:nvSpPr>
        <p:spPr>
          <a:xfrm>
            <a:off x="831840" y="5689893"/>
            <a:ext cx="1310751" cy="397928"/>
          </a:xfrm>
          <a:prstGeom prst="rect">
            <a:avLst/>
          </a:prstGeom>
        </p:spPr>
        <p:txBody>
          <a:bodyPr vert="horz" wrap="square" lIns="0" tIns="14604" rIns="0" bIns="0" rtlCol="0">
            <a:spAutoFit/>
          </a:bodyPr>
          <a:lstStyle/>
          <a:p>
            <a:pPr algn="ctr" defTabSz="914400">
              <a:lnSpc>
                <a:spcPct val="150000"/>
              </a:lnSpc>
            </a:pPr>
            <a:r>
              <a:rPr kumimoji="0" lang="en-US" altLang="ja-JP" sz="2000" b="1" kern="0" dirty="0">
                <a:solidFill>
                  <a:schemeClr val="bg1"/>
                </a:solidFill>
                <a:latin typeface="BIZ UDPゴシック" panose="020B0400000000000000" pitchFamily="50" charset="-128"/>
                <a:ea typeface="BIZ UDPゴシック" panose="020B0400000000000000" pitchFamily="50" charset="-128"/>
                <a:cs typeface="DINPro"/>
              </a:rPr>
              <a:t>10:00</a:t>
            </a:r>
            <a:r>
              <a:rPr kumimoji="0" lang="ja-JP" altLang="en-US" sz="2000" b="1" kern="0" dirty="0">
                <a:solidFill>
                  <a:schemeClr val="bg1"/>
                </a:solidFill>
                <a:latin typeface="BIZ UDPゴシック" panose="020B0400000000000000" pitchFamily="50" charset="-128"/>
                <a:ea typeface="BIZ UDPゴシック" panose="020B0400000000000000" pitchFamily="50" charset="-128"/>
                <a:cs typeface="DINPro"/>
              </a:rPr>
              <a:t>～</a:t>
            </a:r>
            <a:endParaRPr kumimoji="0" lang="en-US" altLang="ja-JP" sz="2000" b="1" kern="0" dirty="0">
              <a:solidFill>
                <a:schemeClr val="bg1"/>
              </a:solidFill>
              <a:latin typeface="BIZ UDPゴシック" panose="020B0400000000000000" pitchFamily="50" charset="-128"/>
              <a:ea typeface="BIZ UDPゴシック" panose="020B0400000000000000" pitchFamily="50" charset="-128"/>
              <a:cs typeface="DINPro"/>
            </a:endParaRPr>
          </a:p>
        </p:txBody>
      </p:sp>
    </p:spTree>
    <p:extLst>
      <p:ext uri="{BB962C8B-B14F-4D97-AF65-F5344CB8AC3E}">
        <p14:creationId xmlns:p14="http://schemas.microsoft.com/office/powerpoint/2010/main" val="115369219"/>
      </p:ext>
    </p:extLst>
  </p:cSld>
  <p:clrMapOvr>
    <a:masterClrMapping/>
  </p:clrMapOvr>
</p:sld>
</file>

<file path=ppt/theme/theme1.xml><?xml version="1.0" encoding="utf-8"?>
<a:theme xmlns:a="http://schemas.openxmlformats.org/drawingml/2006/main" name="11">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プレゼンテーション1" id="{D14BBAA0-EBDA-4F80-B5E5-6A060B58EB30}" vid="{E91C9F3B-FA2D-4D28-9E30-9B6A997020B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11</Template>
  <TotalTime>0</TotalTime>
  <Words>231</Words>
  <Application>Microsoft Office PowerPoint</Application>
  <PresentationFormat>ユーザー設定</PresentationFormat>
  <Paragraphs>44</Paragraphs>
  <Slides>2</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vt:i4>
      </vt:variant>
    </vt:vector>
  </HeadingPairs>
  <TitlesOfParts>
    <vt:vector size="8" baseType="lpstr">
      <vt:lpstr>BIZ UDPゴシック</vt:lpstr>
      <vt:lpstr>HG丸ｺﾞｼｯｸM-PRO</vt:lpstr>
      <vt:lpstr>Arial</vt:lpstr>
      <vt:lpstr>Calibri</vt:lpstr>
      <vt:lpstr>Calibri Light</vt:lpstr>
      <vt:lpstr>11</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2013-07-04T11:22:33Z</dcterms:created>
  <dcterms:modified xsi:type="dcterms:W3CDTF">2022-08-15T06:11:46Z</dcterms:modified>
</cp:coreProperties>
</file>