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E73990"/>
    <a:srgbClr val="737000"/>
    <a:srgbClr val="FF9900"/>
    <a:srgbClr val="FF6699"/>
    <a:srgbClr val="BA6089"/>
    <a:srgbClr val="C36992"/>
    <a:srgbClr val="FF85C2"/>
    <a:srgbClr val="FF99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58" d="100"/>
          <a:sy n="58" d="100"/>
        </p:scale>
        <p:origin x="2467" y="3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形&#10;&#10;自動的に生成された説明">
            <a:extLst>
              <a:ext uri="{FF2B5EF4-FFF2-40B4-BE49-F238E27FC236}">
                <a16:creationId xmlns:a16="http://schemas.microsoft.com/office/drawing/2014/main" id="{FAB8F8FF-622D-3C9F-AD03-83052FFDA8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 descr="図形&#10;&#10;自動的に生成された説明">
            <a:extLst>
              <a:ext uri="{FF2B5EF4-FFF2-40B4-BE49-F238E27FC236}">
                <a16:creationId xmlns:a16="http://schemas.microsoft.com/office/drawing/2014/main" id="{3C9CF116-FD00-0D39-748B-D62114645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図 62" descr="図形&#10;&#10;自動的に生成された説明">
            <a:extLst>
              <a:ext uri="{FF2B5EF4-FFF2-40B4-BE49-F238E27FC236}">
                <a16:creationId xmlns:a16="http://schemas.microsoft.com/office/drawing/2014/main" id="{CB06B8B4-8E6B-B749-6E0A-DD1696C7BD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26" y="6859628"/>
            <a:ext cx="5763780" cy="1804420"/>
          </a:xfrm>
          <a:prstGeom prst="rect">
            <a:avLst/>
          </a:prstGeom>
        </p:spPr>
      </p:pic>
      <p:pic>
        <p:nvPicPr>
          <p:cNvPr id="23" name="図 22" descr="図形&#10;&#10;自動的に生成された説明">
            <a:extLst>
              <a:ext uri="{FF2B5EF4-FFF2-40B4-BE49-F238E27FC236}">
                <a16:creationId xmlns:a16="http://schemas.microsoft.com/office/drawing/2014/main" id="{D57A6582-0407-5CC0-0C86-496E941A7F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72" y="4976827"/>
            <a:ext cx="5763780" cy="1804420"/>
          </a:xfrm>
          <a:prstGeom prst="rect">
            <a:avLst/>
          </a:prstGeom>
        </p:spPr>
      </p:pic>
      <p:pic>
        <p:nvPicPr>
          <p:cNvPr id="29" name="図 28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7D436D27-E9D3-D60D-4C7F-7284DE19F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85" y="8933896"/>
            <a:ext cx="652273" cy="283465"/>
          </a:xfrm>
          <a:prstGeom prst="rect">
            <a:avLst/>
          </a:prstGeom>
        </p:spPr>
      </p:pic>
      <p:pic>
        <p:nvPicPr>
          <p:cNvPr id="21" name="図 20" descr="図形, 四角形&#10;&#10;自動的に生成された説明">
            <a:extLst>
              <a:ext uri="{FF2B5EF4-FFF2-40B4-BE49-F238E27FC236}">
                <a16:creationId xmlns:a16="http://schemas.microsoft.com/office/drawing/2014/main" id="{B0B93A1F-EA47-911C-E690-E6DAC8F5F6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06" y="3323715"/>
            <a:ext cx="4492761" cy="600457"/>
          </a:xfrm>
          <a:prstGeom prst="rect">
            <a:avLst/>
          </a:prstGeom>
        </p:spPr>
      </p:pic>
      <p:sp>
        <p:nvSpPr>
          <p:cNvPr id="43" name="object 4">
            <a:extLst>
              <a:ext uri="{FF2B5EF4-FFF2-40B4-BE49-F238E27FC236}">
                <a16:creationId xmlns:a16="http://schemas.microsoft.com/office/drawing/2014/main" id="{2B098BE3-836B-6686-BE14-F7C590F9E480}"/>
              </a:ext>
            </a:extLst>
          </p:cNvPr>
          <p:cNvSpPr txBox="1"/>
          <p:nvPr/>
        </p:nvSpPr>
        <p:spPr>
          <a:xfrm>
            <a:off x="2490802" y="3257743"/>
            <a:ext cx="2899228" cy="48218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400" b="1" kern="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敬老の日イベント</a:t>
            </a:r>
            <a:endParaRPr kumimoji="0" lang="en-US" altLang="ja-JP" sz="2400" b="1" kern="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3223F057-AB6B-8BB3-04B8-B59BEFEC9036}"/>
              </a:ext>
            </a:extLst>
          </p:cNvPr>
          <p:cNvSpPr txBox="1"/>
          <p:nvPr/>
        </p:nvSpPr>
        <p:spPr>
          <a:xfrm>
            <a:off x="786687" y="5010440"/>
            <a:ext cx="6303277" cy="6964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35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おじいちゃん・おばあちゃん</a:t>
            </a:r>
            <a:endParaRPr kumimoji="0" lang="en-US" altLang="ja-JP" sz="35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471033D2-6EB2-F023-0641-A4A726C0C48D}"/>
              </a:ext>
            </a:extLst>
          </p:cNvPr>
          <p:cNvSpPr txBox="1"/>
          <p:nvPr/>
        </p:nvSpPr>
        <p:spPr>
          <a:xfrm>
            <a:off x="1641405" y="4154375"/>
            <a:ext cx="4674795" cy="6106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spc="-15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明日来町内会では「敬老の日」イベントとして、</a:t>
            </a:r>
            <a:endParaRPr kumimoji="0" lang="en-US" altLang="ja-JP" sz="1400" kern="0" spc="-15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400" kern="0" spc="-15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「似顔絵展示会」と、「手作りでプレゼントしよう」を行います。</a:t>
            </a:r>
            <a:endParaRPr kumimoji="0" lang="en-US" altLang="ja-JP" sz="1400" kern="0" spc="-15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50" name="object 4">
            <a:extLst>
              <a:ext uri="{FF2B5EF4-FFF2-40B4-BE49-F238E27FC236}">
                <a16:creationId xmlns:a16="http://schemas.microsoft.com/office/drawing/2014/main" id="{1A543F3D-0FEE-C27B-F40C-0E737671567E}"/>
              </a:ext>
            </a:extLst>
          </p:cNvPr>
          <p:cNvSpPr txBox="1"/>
          <p:nvPr/>
        </p:nvSpPr>
        <p:spPr>
          <a:xfrm>
            <a:off x="4200778" y="9541129"/>
            <a:ext cx="2781064" cy="3068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是非ふるってご参加ください！</a:t>
            </a:r>
            <a:endParaRPr kumimoji="0" lang="en-US" altLang="ja-JP" sz="1500" kern="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B0DA6433-72B3-3926-E7DE-FCED7CB617A5}"/>
              </a:ext>
            </a:extLst>
          </p:cNvPr>
          <p:cNvSpPr txBox="1"/>
          <p:nvPr/>
        </p:nvSpPr>
        <p:spPr>
          <a:xfrm>
            <a:off x="1298412" y="8689688"/>
            <a:ext cx="5874814" cy="5990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９月１２日</a:t>
            </a:r>
            <a:r>
              <a:rPr kumimoji="0" lang="en-US" altLang="ja-JP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(</a:t>
            </a:r>
            <a:r>
              <a:rPr kumimoji="0" lang="ja-JP" altLang="en-US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土</a:t>
            </a:r>
            <a:r>
              <a:rPr kumimoji="0" lang="en-US" altLang="ja-JP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)</a:t>
            </a:r>
            <a:r>
              <a:rPr kumimoji="0" lang="ja-JP" altLang="en-US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　</a:t>
            </a:r>
            <a:r>
              <a:rPr kumimoji="0" lang="en-US" altLang="ja-JP" sz="26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10:00</a:t>
            </a:r>
            <a:r>
              <a:rPr kumimoji="0" lang="ja-JP" altLang="en-US" sz="26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～</a:t>
            </a:r>
            <a:r>
              <a:rPr kumimoji="0" lang="en-US" altLang="ja-JP" sz="26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15:00</a:t>
            </a:r>
          </a:p>
        </p:txBody>
      </p:sp>
      <p:pic>
        <p:nvPicPr>
          <p:cNvPr id="17" name="図 16" descr="挿絵, 食品 が含まれている画像&#10;&#10;自動的に生成された説明">
            <a:extLst>
              <a:ext uri="{FF2B5EF4-FFF2-40B4-BE49-F238E27FC236}">
                <a16:creationId xmlns:a16="http://schemas.microsoft.com/office/drawing/2014/main" id="{D917765A-7212-E894-AEDD-9C96C2C9D3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46" y="335549"/>
            <a:ext cx="6303277" cy="944882"/>
          </a:xfrm>
          <a:prstGeom prst="rect">
            <a:avLst/>
          </a:prstGeom>
        </p:spPr>
      </p:pic>
      <p:pic>
        <p:nvPicPr>
          <p:cNvPr id="19" name="図 18" descr="挿絵, 食品 が含まれている画像&#10;&#10;自動的に生成された説明">
            <a:extLst>
              <a:ext uri="{FF2B5EF4-FFF2-40B4-BE49-F238E27FC236}">
                <a16:creationId xmlns:a16="http://schemas.microsoft.com/office/drawing/2014/main" id="{28649D43-8F2F-F7D8-793F-0AD9466025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298" y="1259319"/>
            <a:ext cx="5394971" cy="1591059"/>
          </a:xfrm>
          <a:prstGeom prst="rect">
            <a:avLst/>
          </a:prstGeom>
        </p:spPr>
      </p:pic>
      <p:pic>
        <p:nvPicPr>
          <p:cNvPr id="25" name="図 2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C5F8B079-4820-3A0A-8AA9-98F967D7BF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776" y="5683924"/>
            <a:ext cx="1304547" cy="1338075"/>
          </a:xfrm>
          <a:prstGeom prst="rect">
            <a:avLst/>
          </a:prstGeom>
        </p:spPr>
      </p:pic>
      <p:pic>
        <p:nvPicPr>
          <p:cNvPr id="27" name="図 26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87AE8864-7F96-A9E8-F7CE-46A6A551062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897" y="7554412"/>
            <a:ext cx="865634" cy="1014986"/>
          </a:xfrm>
          <a:prstGeom prst="rect">
            <a:avLst/>
          </a:prstGeom>
        </p:spPr>
      </p:pic>
      <p:sp>
        <p:nvSpPr>
          <p:cNvPr id="64" name="object 4">
            <a:extLst>
              <a:ext uri="{FF2B5EF4-FFF2-40B4-BE49-F238E27FC236}">
                <a16:creationId xmlns:a16="http://schemas.microsoft.com/office/drawing/2014/main" id="{830A3499-CE10-F9F5-94EB-4CF1C16353CA}"/>
              </a:ext>
            </a:extLst>
          </p:cNvPr>
          <p:cNvSpPr txBox="1"/>
          <p:nvPr/>
        </p:nvSpPr>
        <p:spPr>
          <a:xfrm>
            <a:off x="1857117" y="9217361"/>
            <a:ext cx="2175746" cy="5990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3000" b="1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２階会議室</a:t>
            </a:r>
            <a:endParaRPr kumimoji="0" lang="en-US" altLang="ja-JP" sz="3000" b="1" kern="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pic>
        <p:nvPicPr>
          <p:cNvPr id="65" name="図 6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8C82FC24-3EF3-7283-926E-099598EB6C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85" y="9465312"/>
            <a:ext cx="652273" cy="283465"/>
          </a:xfrm>
          <a:prstGeom prst="rect">
            <a:avLst/>
          </a:prstGeom>
        </p:spPr>
      </p:pic>
      <p:sp>
        <p:nvSpPr>
          <p:cNvPr id="66" name="object 4">
            <a:extLst>
              <a:ext uri="{FF2B5EF4-FFF2-40B4-BE49-F238E27FC236}">
                <a16:creationId xmlns:a16="http://schemas.microsoft.com/office/drawing/2014/main" id="{722C736A-8495-ABBC-E36A-0600DD854869}"/>
              </a:ext>
            </a:extLst>
          </p:cNvPr>
          <p:cNvSpPr txBox="1"/>
          <p:nvPr/>
        </p:nvSpPr>
        <p:spPr>
          <a:xfrm>
            <a:off x="1058526" y="8880773"/>
            <a:ext cx="819695" cy="3068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日時</a:t>
            </a:r>
            <a:endParaRPr kumimoji="0" lang="en-US" altLang="ja-JP" sz="1500" kern="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67" name="object 4">
            <a:extLst>
              <a:ext uri="{FF2B5EF4-FFF2-40B4-BE49-F238E27FC236}">
                <a16:creationId xmlns:a16="http://schemas.microsoft.com/office/drawing/2014/main" id="{56578424-20E2-3FF4-8F83-D7168A715052}"/>
              </a:ext>
            </a:extLst>
          </p:cNvPr>
          <p:cNvSpPr txBox="1"/>
          <p:nvPr/>
        </p:nvSpPr>
        <p:spPr>
          <a:xfrm>
            <a:off x="1058526" y="9407163"/>
            <a:ext cx="819695" cy="3068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kern="0" dirty="0">
                <a:solidFill>
                  <a:srgbClr val="663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場所</a:t>
            </a:r>
            <a:endParaRPr kumimoji="0" lang="en-US" altLang="ja-JP" sz="1500" kern="0" dirty="0">
              <a:solidFill>
                <a:srgbClr val="6633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68" name="object 4">
            <a:extLst>
              <a:ext uri="{FF2B5EF4-FFF2-40B4-BE49-F238E27FC236}">
                <a16:creationId xmlns:a16="http://schemas.microsoft.com/office/drawing/2014/main" id="{EEED0199-6589-79AF-6A19-CFAB5F5C01A0}"/>
              </a:ext>
            </a:extLst>
          </p:cNvPr>
          <p:cNvSpPr txBox="1"/>
          <p:nvPr/>
        </p:nvSpPr>
        <p:spPr>
          <a:xfrm>
            <a:off x="1491344" y="5437597"/>
            <a:ext cx="2974640" cy="11833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6000" kern="0" spc="-3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にがおえ</a:t>
            </a:r>
            <a:endParaRPr kumimoji="0" lang="en-US" altLang="ja-JP" sz="6000" kern="0" spc="-30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69" name="object 4">
            <a:extLst>
              <a:ext uri="{FF2B5EF4-FFF2-40B4-BE49-F238E27FC236}">
                <a16:creationId xmlns:a16="http://schemas.microsoft.com/office/drawing/2014/main" id="{1A0583C7-6BE8-B652-3B82-CF399CBD7ACC}"/>
              </a:ext>
            </a:extLst>
          </p:cNvPr>
          <p:cNvSpPr txBox="1"/>
          <p:nvPr/>
        </p:nvSpPr>
        <p:spPr>
          <a:xfrm>
            <a:off x="4465984" y="5879037"/>
            <a:ext cx="1357697" cy="6964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3500" kern="0" spc="-3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展示会</a:t>
            </a:r>
            <a:endParaRPr kumimoji="0" lang="en-US" altLang="ja-JP" sz="3500" kern="0" spc="-30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0" name="object 4">
            <a:extLst>
              <a:ext uri="{FF2B5EF4-FFF2-40B4-BE49-F238E27FC236}">
                <a16:creationId xmlns:a16="http://schemas.microsoft.com/office/drawing/2014/main" id="{26BB085F-9A99-C7DA-74FD-7224F6C4CAD0}"/>
              </a:ext>
            </a:extLst>
          </p:cNvPr>
          <p:cNvSpPr txBox="1"/>
          <p:nvPr/>
        </p:nvSpPr>
        <p:spPr>
          <a:xfrm>
            <a:off x="1558714" y="6962845"/>
            <a:ext cx="5075644" cy="69640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3500" kern="0" spc="-3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手作りでプレゼントしよう</a:t>
            </a:r>
            <a:endParaRPr kumimoji="0" lang="en-US" altLang="ja-JP" sz="3500" kern="0" spc="-30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AAD5A25E-6CF2-A5F7-C704-EB2B3C2535A0}"/>
              </a:ext>
            </a:extLst>
          </p:cNvPr>
          <p:cNvSpPr txBox="1"/>
          <p:nvPr/>
        </p:nvSpPr>
        <p:spPr>
          <a:xfrm>
            <a:off x="1783958" y="7711037"/>
            <a:ext cx="4674795" cy="69570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オリジナルチケット・キーホルダー・ハンカチなど</a:t>
            </a:r>
            <a:endParaRPr kumimoji="0" lang="en-US" altLang="ja-JP" sz="16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手軽にできるプレゼントをつくろう！</a:t>
            </a:r>
            <a:endParaRPr kumimoji="0" lang="en-US" altLang="ja-JP" sz="16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181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HGSｺﾞｼｯｸE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2022-08-15T07:00:59Z</dcterms:modified>
</cp:coreProperties>
</file>