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990"/>
    <a:srgbClr val="737000"/>
    <a:srgbClr val="FF9900"/>
    <a:srgbClr val="FF6699"/>
    <a:srgbClr val="BA6089"/>
    <a:srgbClr val="C36992"/>
    <a:srgbClr val="FF85C2"/>
    <a:srgbClr val="FF99CC"/>
    <a:srgbClr val="A50021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01" autoAdjust="0"/>
    <p:restoredTop sz="94660"/>
  </p:normalViewPr>
  <p:slideViewPr>
    <p:cSldViewPr snapToGrid="0">
      <p:cViewPr varScale="1">
        <p:scale>
          <a:sx n="53" d="100"/>
          <a:sy n="53" d="100"/>
        </p:scale>
        <p:origin x="2587" y="53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2022/8/15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背景パターン&#10;&#10;自動的に生成された説明">
            <a:extLst>
              <a:ext uri="{FF2B5EF4-FFF2-40B4-BE49-F238E27FC236}">
                <a16:creationId xmlns:a16="http://schemas.microsoft.com/office/drawing/2014/main" id="{97A49ACC-C28E-4A85-ED4A-C425374FC4F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図 5" descr="背景パターン&#10;&#10;自動的に生成された説明">
            <a:extLst>
              <a:ext uri="{FF2B5EF4-FFF2-40B4-BE49-F238E27FC236}">
                <a16:creationId xmlns:a16="http://schemas.microsoft.com/office/drawing/2014/main" id="{F3A76E3F-B63D-41E8-0EE3-3A98A7A653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図形, 正方形&#10;&#10;自動的に生成された説明">
            <a:extLst>
              <a:ext uri="{FF2B5EF4-FFF2-40B4-BE49-F238E27FC236}">
                <a16:creationId xmlns:a16="http://schemas.microsoft.com/office/drawing/2014/main" id="{1AF358BE-3649-DA73-A89B-57AA3CE387D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69" y="2787340"/>
            <a:ext cx="6915926" cy="4648209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E216ADBD-8F41-5A7A-C92C-0C09B800999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080" y="9763290"/>
            <a:ext cx="3493015" cy="256033"/>
          </a:xfrm>
          <a:prstGeom prst="rect">
            <a:avLst/>
          </a:prstGeom>
        </p:spPr>
      </p:pic>
      <p:pic>
        <p:nvPicPr>
          <p:cNvPr id="11" name="図 10" descr="図形, 円&#10;&#10;自動的に生成された説明">
            <a:extLst>
              <a:ext uri="{FF2B5EF4-FFF2-40B4-BE49-F238E27FC236}">
                <a16:creationId xmlns:a16="http://schemas.microsoft.com/office/drawing/2014/main" id="{2C0BEE3C-E021-45A9-7CDA-BDD1B4F2CD9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623" y="6217784"/>
            <a:ext cx="1639827" cy="1639827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64C780A5-EA8B-0ABF-B9E6-5402D3991C5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484" y="439565"/>
            <a:ext cx="4733554" cy="1316739"/>
          </a:xfrm>
          <a:prstGeom prst="rect">
            <a:avLst/>
          </a:prstGeom>
        </p:spPr>
      </p:pic>
      <p:sp>
        <p:nvSpPr>
          <p:cNvPr id="126" name="object 4">
            <a:extLst>
              <a:ext uri="{FF2B5EF4-FFF2-40B4-BE49-F238E27FC236}">
                <a16:creationId xmlns:a16="http://schemas.microsoft.com/office/drawing/2014/main" id="{3917870A-87DE-54E3-0E55-A26496E517FE}"/>
              </a:ext>
            </a:extLst>
          </p:cNvPr>
          <p:cNvSpPr txBox="1"/>
          <p:nvPr/>
        </p:nvSpPr>
        <p:spPr>
          <a:xfrm>
            <a:off x="4001999" y="6378319"/>
            <a:ext cx="3588156" cy="89120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en-US" altLang="ja-JP" sz="2000" b="1" kern="0" dirty="0">
                <a:solidFill>
                  <a:srgbClr val="C000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HG明朝E" panose="02020809000000000000" pitchFamily="17" charset="-128"/>
                <a:ea typeface="HG明朝E" panose="02020809000000000000" pitchFamily="17" charset="-128"/>
                <a:cs typeface="DINPro"/>
              </a:rPr>
              <a:t>16</a:t>
            </a:r>
            <a:r>
              <a:rPr kumimoji="0" lang="ja-JP" altLang="en-US" sz="2000" b="1" kern="0" dirty="0">
                <a:solidFill>
                  <a:srgbClr val="C000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HG明朝E" panose="02020809000000000000" pitchFamily="17" charset="-128"/>
                <a:ea typeface="HG明朝E" panose="02020809000000000000" pitchFamily="17" charset="-128"/>
                <a:cs typeface="DINPro"/>
              </a:rPr>
              <a:t>㎝　</a:t>
            </a:r>
            <a:r>
              <a:rPr kumimoji="0" lang="en-US" altLang="ja-JP" sz="4500" b="1" kern="0" dirty="0">
                <a:solidFill>
                  <a:srgbClr val="C000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HG明朝E" panose="02020809000000000000" pitchFamily="17" charset="-128"/>
                <a:ea typeface="HG明朝E" panose="02020809000000000000" pitchFamily="17" charset="-128"/>
                <a:cs typeface="DINPro"/>
              </a:rPr>
              <a:t>3,000</a:t>
            </a:r>
            <a:r>
              <a:rPr kumimoji="0" lang="ja-JP" altLang="en-US" sz="3000" b="1" kern="0" dirty="0">
                <a:solidFill>
                  <a:srgbClr val="C000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HG明朝E" panose="02020809000000000000" pitchFamily="17" charset="-128"/>
                <a:ea typeface="HG明朝E" panose="02020809000000000000" pitchFamily="17" charset="-128"/>
                <a:cs typeface="DINPro"/>
              </a:rPr>
              <a:t>円</a:t>
            </a:r>
            <a:endParaRPr kumimoji="0" lang="en-US" altLang="ja-JP" sz="3000" b="1" kern="0" dirty="0">
              <a:solidFill>
                <a:srgbClr val="C000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HG明朝E" panose="02020809000000000000" pitchFamily="17" charset="-128"/>
              <a:ea typeface="HG明朝E" panose="02020809000000000000" pitchFamily="17" charset="-128"/>
              <a:cs typeface="DINPro"/>
            </a:endParaRPr>
          </a:p>
        </p:txBody>
      </p:sp>
      <p:sp>
        <p:nvSpPr>
          <p:cNvPr id="183" name="object 4">
            <a:extLst>
              <a:ext uri="{FF2B5EF4-FFF2-40B4-BE49-F238E27FC236}">
                <a16:creationId xmlns:a16="http://schemas.microsoft.com/office/drawing/2014/main" id="{692E615B-A7A6-8549-7E05-4D131C604818}"/>
              </a:ext>
            </a:extLst>
          </p:cNvPr>
          <p:cNvSpPr txBox="1"/>
          <p:nvPr/>
        </p:nvSpPr>
        <p:spPr>
          <a:xfrm>
            <a:off x="965323" y="6459460"/>
            <a:ext cx="935438" cy="48218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2400" kern="0" dirty="0">
                <a:solidFill>
                  <a:schemeClr val="bg1"/>
                </a:solidFill>
                <a:latin typeface="HG明朝E" panose="02020809000000000000" pitchFamily="17" charset="-128"/>
                <a:ea typeface="HG明朝E" panose="02020809000000000000" pitchFamily="17" charset="-128"/>
                <a:cs typeface="DINPro"/>
              </a:rPr>
              <a:t>限定</a:t>
            </a:r>
            <a:endParaRPr kumimoji="0" lang="en-US" altLang="ja-JP" sz="2400" kern="0" dirty="0">
              <a:solidFill>
                <a:schemeClr val="bg1"/>
              </a:solidFill>
              <a:latin typeface="HG明朝E" panose="02020809000000000000" pitchFamily="17" charset="-128"/>
              <a:ea typeface="HG明朝E" panose="02020809000000000000" pitchFamily="17" charset="-128"/>
              <a:cs typeface="DINPro"/>
            </a:endParaRPr>
          </a:p>
        </p:txBody>
      </p:sp>
      <p:sp>
        <p:nvSpPr>
          <p:cNvPr id="91" name="object 4">
            <a:extLst>
              <a:ext uri="{FF2B5EF4-FFF2-40B4-BE49-F238E27FC236}">
                <a16:creationId xmlns:a16="http://schemas.microsoft.com/office/drawing/2014/main" id="{9CA88F80-FABE-98C9-0CAB-9D9B6CD70274}"/>
              </a:ext>
            </a:extLst>
          </p:cNvPr>
          <p:cNvSpPr txBox="1"/>
          <p:nvPr/>
        </p:nvSpPr>
        <p:spPr>
          <a:xfrm>
            <a:off x="3725687" y="10037305"/>
            <a:ext cx="3668597" cy="40427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2000" b="1" kern="0" spc="-300" dirty="0">
                <a:solidFill>
                  <a:srgbClr val="C00000"/>
                </a:solidFill>
                <a:latin typeface="HG明朝E" panose="02020809000000000000" pitchFamily="17" charset="-128"/>
                <a:ea typeface="HG明朝E" panose="02020809000000000000" pitchFamily="17" charset="-128"/>
                <a:cs typeface="DINPro"/>
              </a:rPr>
              <a:t>Ｔｅｌ．０３－００００－００００</a:t>
            </a:r>
            <a:endParaRPr kumimoji="0" lang="en-US" altLang="ja-JP" sz="2000" b="1" kern="0" spc="-300" dirty="0">
              <a:solidFill>
                <a:srgbClr val="C00000"/>
              </a:solidFill>
              <a:latin typeface="HG明朝E" panose="02020809000000000000" pitchFamily="17" charset="-128"/>
              <a:ea typeface="HG明朝E" panose="02020809000000000000" pitchFamily="17" charset="-128"/>
              <a:cs typeface="DINPro"/>
            </a:endParaRPr>
          </a:p>
        </p:txBody>
      </p:sp>
      <p:sp>
        <p:nvSpPr>
          <p:cNvPr id="93" name="object 4">
            <a:extLst>
              <a:ext uri="{FF2B5EF4-FFF2-40B4-BE49-F238E27FC236}">
                <a16:creationId xmlns:a16="http://schemas.microsoft.com/office/drawing/2014/main" id="{F3172F68-3F86-3E41-8AA3-EB2BE038CAB2}"/>
              </a:ext>
            </a:extLst>
          </p:cNvPr>
          <p:cNvSpPr txBox="1"/>
          <p:nvPr/>
        </p:nvSpPr>
        <p:spPr>
          <a:xfrm>
            <a:off x="296347" y="10210713"/>
            <a:ext cx="3673914" cy="22897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1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HG明朝E" panose="02020809000000000000" pitchFamily="17" charset="-128"/>
                <a:ea typeface="HG明朝E" panose="02020809000000000000" pitchFamily="17" charset="-128"/>
                <a:cs typeface="DINPro"/>
              </a:rPr>
              <a:t>〒</a:t>
            </a:r>
            <a:r>
              <a:rPr kumimoji="0" lang="en-US" altLang="ja-JP" sz="11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HG明朝E" panose="02020809000000000000" pitchFamily="17" charset="-128"/>
                <a:ea typeface="HG明朝E" panose="02020809000000000000" pitchFamily="17" charset="-128"/>
                <a:cs typeface="DINPro"/>
              </a:rPr>
              <a:t>000-0000</a:t>
            </a:r>
            <a:r>
              <a:rPr kumimoji="0" lang="ja-JP" altLang="en-US" sz="11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HG明朝E" panose="02020809000000000000" pitchFamily="17" charset="-128"/>
                <a:ea typeface="HG明朝E" panose="02020809000000000000" pitchFamily="17" charset="-128"/>
                <a:cs typeface="DINPro"/>
              </a:rPr>
              <a:t>　〇〇県○○市明日来町１</a:t>
            </a:r>
            <a:r>
              <a:rPr kumimoji="0" lang="en-US" altLang="ja-JP" sz="11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HG明朝E" panose="02020809000000000000" pitchFamily="17" charset="-128"/>
                <a:ea typeface="HG明朝E" panose="02020809000000000000" pitchFamily="17" charset="-128"/>
                <a:cs typeface="DINPro"/>
              </a:rPr>
              <a:t>-1-1</a:t>
            </a:r>
          </a:p>
        </p:txBody>
      </p:sp>
      <p:pic>
        <p:nvPicPr>
          <p:cNvPr id="3" name="図 2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DC41E05C-A341-B1A0-2F38-CA612A0108B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042" y="1845192"/>
            <a:ext cx="6315469" cy="890018"/>
          </a:xfrm>
          <a:prstGeom prst="rect">
            <a:avLst/>
          </a:prstGeom>
        </p:spPr>
      </p:pic>
      <p:pic>
        <p:nvPicPr>
          <p:cNvPr id="7" name="図 6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45DAEDAC-A9D0-CE9D-1C46-46E346E5479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049" y="2905430"/>
            <a:ext cx="1612395" cy="1661163"/>
          </a:xfrm>
          <a:prstGeom prst="rect">
            <a:avLst/>
          </a:prstGeom>
        </p:spPr>
      </p:pic>
      <p:pic>
        <p:nvPicPr>
          <p:cNvPr id="9" name="図 8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3EEF787D-2374-F695-34BB-4E358D7FD63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553" y="3008132"/>
            <a:ext cx="1731268" cy="2310389"/>
          </a:xfrm>
          <a:prstGeom prst="rect">
            <a:avLst/>
          </a:prstGeom>
        </p:spPr>
      </p:pic>
      <p:sp>
        <p:nvSpPr>
          <p:cNvPr id="42" name="object 4">
            <a:extLst>
              <a:ext uri="{FF2B5EF4-FFF2-40B4-BE49-F238E27FC236}">
                <a16:creationId xmlns:a16="http://schemas.microsoft.com/office/drawing/2014/main" id="{CFB1F81F-2365-729B-4A56-3F1B9C43136A}"/>
              </a:ext>
            </a:extLst>
          </p:cNvPr>
          <p:cNvSpPr txBox="1"/>
          <p:nvPr/>
        </p:nvSpPr>
        <p:spPr>
          <a:xfrm>
            <a:off x="842330" y="6700551"/>
            <a:ext cx="1375790" cy="79380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en-US" altLang="ja-JP" sz="4000" kern="0" dirty="0">
                <a:solidFill>
                  <a:schemeClr val="bg1"/>
                </a:solidFill>
                <a:latin typeface="HG明朝E" panose="02020809000000000000" pitchFamily="17" charset="-128"/>
                <a:ea typeface="HG明朝E" panose="02020809000000000000" pitchFamily="17" charset="-128"/>
                <a:cs typeface="DINPro"/>
              </a:rPr>
              <a:t>30</a:t>
            </a:r>
            <a:r>
              <a:rPr kumimoji="0" lang="ja-JP" altLang="en-US" sz="2400" kern="0" dirty="0">
                <a:solidFill>
                  <a:schemeClr val="bg1"/>
                </a:solidFill>
                <a:latin typeface="HG明朝E" panose="02020809000000000000" pitchFamily="17" charset="-128"/>
                <a:ea typeface="HG明朝E" panose="02020809000000000000" pitchFamily="17" charset="-128"/>
                <a:cs typeface="DINPro"/>
              </a:rPr>
              <a:t>個</a:t>
            </a:r>
            <a:endParaRPr kumimoji="0" lang="en-US" altLang="ja-JP" sz="2400" kern="0" dirty="0">
              <a:solidFill>
                <a:schemeClr val="bg1"/>
              </a:solidFill>
              <a:latin typeface="HG明朝E" panose="02020809000000000000" pitchFamily="17" charset="-128"/>
              <a:ea typeface="HG明朝E" panose="02020809000000000000" pitchFamily="17" charset="-128"/>
              <a:cs typeface="DINPro"/>
            </a:endParaRPr>
          </a:p>
        </p:txBody>
      </p:sp>
      <p:sp>
        <p:nvSpPr>
          <p:cNvPr id="43" name="object 4">
            <a:extLst>
              <a:ext uri="{FF2B5EF4-FFF2-40B4-BE49-F238E27FC236}">
                <a16:creationId xmlns:a16="http://schemas.microsoft.com/office/drawing/2014/main" id="{2B098BE3-836B-6686-BE14-F7C590F9E480}"/>
              </a:ext>
            </a:extLst>
          </p:cNvPr>
          <p:cNvSpPr txBox="1"/>
          <p:nvPr/>
        </p:nvSpPr>
        <p:spPr>
          <a:xfrm>
            <a:off x="3150347" y="7832465"/>
            <a:ext cx="1639827" cy="48218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2400" kern="0" dirty="0">
                <a:latin typeface="HG明朝E" panose="02020809000000000000" pitchFamily="17" charset="-128"/>
                <a:ea typeface="HG明朝E" panose="02020809000000000000" pitchFamily="17" charset="-128"/>
                <a:cs typeface="DINPro"/>
              </a:rPr>
              <a:t>お渡し期間</a:t>
            </a:r>
            <a:endParaRPr kumimoji="0" lang="en-US" altLang="ja-JP" sz="2400" kern="0" dirty="0">
              <a:latin typeface="HG明朝E" panose="02020809000000000000" pitchFamily="17" charset="-128"/>
              <a:ea typeface="HG明朝E" panose="02020809000000000000" pitchFamily="17" charset="-128"/>
              <a:cs typeface="DINPro"/>
            </a:endParaRPr>
          </a:p>
        </p:txBody>
      </p:sp>
      <p:sp>
        <p:nvSpPr>
          <p:cNvPr id="46" name="object 4">
            <a:extLst>
              <a:ext uri="{FF2B5EF4-FFF2-40B4-BE49-F238E27FC236}">
                <a16:creationId xmlns:a16="http://schemas.microsoft.com/office/drawing/2014/main" id="{3223F057-AB6B-8BB3-04B8-B59BEFEC9036}"/>
              </a:ext>
            </a:extLst>
          </p:cNvPr>
          <p:cNvSpPr txBox="1"/>
          <p:nvPr/>
        </p:nvSpPr>
        <p:spPr>
          <a:xfrm>
            <a:off x="359073" y="9643724"/>
            <a:ext cx="3528714" cy="48218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2400" kern="0" spc="-150" dirty="0">
                <a:latin typeface="HG明朝E" panose="02020809000000000000" pitchFamily="17" charset="-128"/>
                <a:ea typeface="HG明朝E" panose="02020809000000000000" pitchFamily="17" charset="-128"/>
                <a:cs typeface="DINPro"/>
              </a:rPr>
              <a:t>パティスリーＡＳＫＵＬ</a:t>
            </a:r>
            <a:endParaRPr kumimoji="0" lang="en-US" altLang="ja-JP" sz="2400" kern="0" spc="-150" dirty="0">
              <a:latin typeface="HG明朝E" panose="02020809000000000000" pitchFamily="17" charset="-128"/>
              <a:ea typeface="HG明朝E" panose="02020809000000000000" pitchFamily="17" charset="-128"/>
              <a:cs typeface="DINPro"/>
            </a:endParaRPr>
          </a:p>
        </p:txBody>
      </p:sp>
      <p:sp>
        <p:nvSpPr>
          <p:cNvPr id="48" name="object 4">
            <a:extLst>
              <a:ext uri="{FF2B5EF4-FFF2-40B4-BE49-F238E27FC236}">
                <a16:creationId xmlns:a16="http://schemas.microsoft.com/office/drawing/2014/main" id="{471033D2-6EB2-F023-0641-A4A726C0C48D}"/>
              </a:ext>
            </a:extLst>
          </p:cNvPr>
          <p:cNvSpPr txBox="1"/>
          <p:nvPr/>
        </p:nvSpPr>
        <p:spPr>
          <a:xfrm>
            <a:off x="3286189" y="9338292"/>
            <a:ext cx="4674795" cy="28745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400" b="1" kern="0" dirty="0">
                <a:solidFill>
                  <a:srgbClr val="C00000"/>
                </a:solidFill>
                <a:latin typeface="HG明朝E" panose="02020809000000000000" pitchFamily="17" charset="-128"/>
                <a:ea typeface="HG明朝E" panose="02020809000000000000" pitchFamily="17" charset="-128"/>
                <a:cs typeface="DINPro"/>
              </a:rPr>
              <a:t>お渡し日３日前にご予約をおねがいします。</a:t>
            </a:r>
            <a:endParaRPr kumimoji="0" lang="en-US" altLang="ja-JP" sz="1400" b="1" kern="0" dirty="0">
              <a:solidFill>
                <a:srgbClr val="C00000"/>
              </a:solidFill>
              <a:latin typeface="HG明朝E" panose="02020809000000000000" pitchFamily="17" charset="-128"/>
              <a:ea typeface="HG明朝E" panose="02020809000000000000" pitchFamily="17" charset="-128"/>
              <a:cs typeface="DINPro"/>
            </a:endParaRPr>
          </a:p>
        </p:txBody>
      </p:sp>
      <p:sp>
        <p:nvSpPr>
          <p:cNvPr id="50" name="object 4">
            <a:extLst>
              <a:ext uri="{FF2B5EF4-FFF2-40B4-BE49-F238E27FC236}">
                <a16:creationId xmlns:a16="http://schemas.microsoft.com/office/drawing/2014/main" id="{1A543F3D-0FEE-C27B-F40C-0E737671567E}"/>
              </a:ext>
            </a:extLst>
          </p:cNvPr>
          <p:cNvSpPr txBox="1"/>
          <p:nvPr/>
        </p:nvSpPr>
        <p:spPr>
          <a:xfrm>
            <a:off x="4279459" y="9701399"/>
            <a:ext cx="2781064" cy="30687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500" kern="0" dirty="0">
                <a:solidFill>
                  <a:schemeClr val="bg1"/>
                </a:solidFill>
                <a:latin typeface="HG明朝E" panose="02020809000000000000" pitchFamily="17" charset="-128"/>
                <a:ea typeface="HG明朝E" panose="02020809000000000000" pitchFamily="17" charset="-128"/>
                <a:cs typeface="DINPro"/>
              </a:rPr>
              <a:t>ご予約は、お電話・店頭にて</a:t>
            </a:r>
            <a:endParaRPr kumimoji="0" lang="en-US" altLang="ja-JP" sz="1500" kern="0" dirty="0">
              <a:solidFill>
                <a:schemeClr val="bg1"/>
              </a:solidFill>
              <a:latin typeface="HG明朝E" panose="02020809000000000000" pitchFamily="17" charset="-128"/>
              <a:ea typeface="HG明朝E" panose="02020809000000000000" pitchFamily="17" charset="-128"/>
              <a:cs typeface="DINPro"/>
            </a:endParaRPr>
          </a:p>
        </p:txBody>
      </p:sp>
      <p:sp>
        <p:nvSpPr>
          <p:cNvPr id="52" name="object 4">
            <a:extLst>
              <a:ext uri="{FF2B5EF4-FFF2-40B4-BE49-F238E27FC236}">
                <a16:creationId xmlns:a16="http://schemas.microsoft.com/office/drawing/2014/main" id="{B0DA6433-72B3-3926-E7DE-FCED7CB617A5}"/>
              </a:ext>
            </a:extLst>
          </p:cNvPr>
          <p:cNvSpPr txBox="1"/>
          <p:nvPr/>
        </p:nvSpPr>
        <p:spPr>
          <a:xfrm>
            <a:off x="380489" y="8417565"/>
            <a:ext cx="7063286" cy="59907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en-US" altLang="ja-JP" sz="3000" kern="0" dirty="0">
                <a:latin typeface="HG明朝E" panose="02020809000000000000" pitchFamily="17" charset="-128"/>
                <a:ea typeface="HG明朝E" panose="02020809000000000000" pitchFamily="17" charset="-128"/>
                <a:cs typeface="DINPro"/>
              </a:rPr>
              <a:t>9/17</a:t>
            </a:r>
            <a:r>
              <a:rPr kumimoji="0" lang="ja-JP" altLang="en-US" sz="3000" kern="0" dirty="0">
                <a:latin typeface="HG明朝E" panose="02020809000000000000" pitchFamily="17" charset="-128"/>
                <a:ea typeface="HG明朝E" panose="02020809000000000000" pitchFamily="17" charset="-128"/>
                <a:cs typeface="DINPro"/>
              </a:rPr>
              <a:t>（土）～</a:t>
            </a:r>
            <a:r>
              <a:rPr kumimoji="0" lang="en-US" altLang="ja-JP" sz="3000" kern="0" dirty="0">
                <a:latin typeface="HG明朝E" panose="02020809000000000000" pitchFamily="17" charset="-128"/>
                <a:ea typeface="HG明朝E" panose="02020809000000000000" pitchFamily="17" charset="-128"/>
                <a:cs typeface="DINPro"/>
              </a:rPr>
              <a:t>9/19</a:t>
            </a:r>
            <a:r>
              <a:rPr kumimoji="0" lang="ja-JP" altLang="en-US" sz="3000" kern="0" dirty="0">
                <a:latin typeface="HG明朝E" panose="02020809000000000000" pitchFamily="17" charset="-128"/>
                <a:ea typeface="HG明朝E" panose="02020809000000000000" pitchFamily="17" charset="-128"/>
                <a:cs typeface="DINPro"/>
              </a:rPr>
              <a:t>（月）</a:t>
            </a:r>
            <a:r>
              <a:rPr kumimoji="0" lang="en-US" altLang="ja-JP" sz="3000" kern="0" dirty="0">
                <a:latin typeface="HG明朝E" panose="02020809000000000000" pitchFamily="17" charset="-128"/>
                <a:ea typeface="HG明朝E" panose="02020809000000000000" pitchFamily="17" charset="-128"/>
                <a:cs typeface="DINPro"/>
              </a:rPr>
              <a:t>11:00</a:t>
            </a:r>
            <a:r>
              <a:rPr kumimoji="0" lang="ja-JP" altLang="en-US" sz="3000" kern="0" dirty="0">
                <a:latin typeface="HG明朝E" panose="02020809000000000000" pitchFamily="17" charset="-128"/>
                <a:ea typeface="HG明朝E" panose="02020809000000000000" pitchFamily="17" charset="-128"/>
                <a:cs typeface="DINPro"/>
              </a:rPr>
              <a:t>～</a:t>
            </a:r>
            <a:r>
              <a:rPr kumimoji="0" lang="en-US" altLang="ja-JP" sz="3000" kern="0" dirty="0">
                <a:latin typeface="HG明朝E" panose="02020809000000000000" pitchFamily="17" charset="-128"/>
                <a:ea typeface="HG明朝E" panose="02020809000000000000" pitchFamily="17" charset="-128"/>
                <a:cs typeface="DINPro"/>
              </a:rPr>
              <a:t>19:00</a:t>
            </a:r>
          </a:p>
        </p:txBody>
      </p:sp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157</Words>
  <Application>Microsoft Office PowerPoint</Application>
  <PresentationFormat>ユーザー設定</PresentationFormat>
  <Paragraphs>27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HG明朝E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2022-08-15T06:45:19Z</dcterms:modified>
</cp:coreProperties>
</file>