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6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E73990"/>
    <a:srgbClr val="737000"/>
    <a:srgbClr val="FF9900"/>
    <a:srgbClr val="FF6699"/>
    <a:srgbClr val="BA6089"/>
    <a:srgbClr val="C36992"/>
    <a:srgbClr val="FF85C2"/>
    <a:srgbClr val="FF99CC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01" autoAdjust="0"/>
    <p:restoredTop sz="94660"/>
  </p:normalViewPr>
  <p:slideViewPr>
    <p:cSldViewPr snapToGrid="0">
      <p:cViewPr>
        <p:scale>
          <a:sx n="58" d="100"/>
          <a:sy n="58" d="100"/>
        </p:scale>
        <p:origin x="2467" y="-269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2022/8/15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花の絵&#10;&#10;自動的に生成された説明">
            <a:extLst>
              <a:ext uri="{FF2B5EF4-FFF2-40B4-BE49-F238E27FC236}">
                <a16:creationId xmlns:a16="http://schemas.microsoft.com/office/drawing/2014/main" id="{C1055990-2A40-3CE7-4D7C-885A8424A7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図 10" descr="花の絵&#10;&#10;自動的に生成された説明">
            <a:extLst>
              <a:ext uri="{FF2B5EF4-FFF2-40B4-BE49-F238E27FC236}">
                <a16:creationId xmlns:a16="http://schemas.microsoft.com/office/drawing/2014/main" id="{96C38A13-57D1-07F5-7A6E-47E2E32449C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9"/>
            <a:ext cx="7775575" cy="1090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 descr="図形, 正方形&#10;&#10;自動的に生成された説明">
            <a:extLst>
              <a:ext uri="{FF2B5EF4-FFF2-40B4-BE49-F238E27FC236}">
                <a16:creationId xmlns:a16="http://schemas.microsoft.com/office/drawing/2014/main" id="{A1565FF2-32A0-7BF1-AED6-2DEA20A054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687" y="5010440"/>
            <a:ext cx="6196597" cy="4431801"/>
          </a:xfrm>
          <a:prstGeom prst="rect">
            <a:avLst/>
          </a:prstGeom>
        </p:spPr>
      </p:pic>
      <p:pic>
        <p:nvPicPr>
          <p:cNvPr id="31" name="図 30" descr="図形&#10;&#10;中程度の精度で自動的に生成された説明">
            <a:extLst>
              <a:ext uri="{FF2B5EF4-FFF2-40B4-BE49-F238E27FC236}">
                <a16:creationId xmlns:a16="http://schemas.microsoft.com/office/drawing/2014/main" id="{5C99095E-7F77-F648-AE45-F6F84F3220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187" y="6916264"/>
            <a:ext cx="2465837" cy="2980950"/>
          </a:xfrm>
          <a:prstGeom prst="rect">
            <a:avLst/>
          </a:prstGeom>
        </p:spPr>
      </p:pic>
      <p:sp>
        <p:nvSpPr>
          <p:cNvPr id="46" name="object 4">
            <a:extLst>
              <a:ext uri="{FF2B5EF4-FFF2-40B4-BE49-F238E27FC236}">
                <a16:creationId xmlns:a16="http://schemas.microsoft.com/office/drawing/2014/main" id="{3223F057-AB6B-8BB3-04B8-B59BEFEC9036}"/>
              </a:ext>
            </a:extLst>
          </p:cNvPr>
          <p:cNvSpPr txBox="1"/>
          <p:nvPr/>
        </p:nvSpPr>
        <p:spPr>
          <a:xfrm>
            <a:off x="825832" y="3645404"/>
            <a:ext cx="6303277" cy="10919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3500" kern="0" spc="-3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敬老の日ギフトをご購入の方に</a:t>
            </a:r>
            <a:endParaRPr kumimoji="0" lang="en-US" altLang="ja-JP" sz="3500" kern="0" spc="-300" dirty="0"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3500" kern="0" spc="-300" dirty="0"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ノベルティプレゼント！</a:t>
            </a:r>
            <a:endParaRPr kumimoji="0" lang="en-US" altLang="ja-JP" sz="3500" kern="0" spc="-300" dirty="0"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68" name="object 4">
            <a:extLst>
              <a:ext uri="{FF2B5EF4-FFF2-40B4-BE49-F238E27FC236}">
                <a16:creationId xmlns:a16="http://schemas.microsoft.com/office/drawing/2014/main" id="{EEED0199-6589-79AF-6A19-CFAB5F5C01A0}"/>
              </a:ext>
            </a:extLst>
          </p:cNvPr>
          <p:cNvSpPr txBox="1"/>
          <p:nvPr/>
        </p:nvSpPr>
        <p:spPr>
          <a:xfrm>
            <a:off x="5382036" y="7844721"/>
            <a:ext cx="2046986" cy="93807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kern="0" spc="-30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オリジナル</a:t>
            </a:r>
            <a:endParaRPr kumimoji="0" lang="en-US" altLang="ja-JP" sz="3000" kern="0" spc="-30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  <a:p>
            <a:pPr defTabSz="914400"/>
            <a:r>
              <a:rPr kumimoji="0" lang="ja-JP" altLang="en-US" sz="3000" kern="0" spc="-300" dirty="0">
                <a:solidFill>
                  <a:srgbClr val="FFFF00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タンブラー</a:t>
            </a:r>
            <a:endParaRPr kumimoji="0" lang="en-US" altLang="ja-JP" sz="3000" kern="0" spc="-300" dirty="0">
              <a:solidFill>
                <a:srgbClr val="FFFF00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1" name="object 4">
            <a:extLst>
              <a:ext uri="{FF2B5EF4-FFF2-40B4-BE49-F238E27FC236}">
                <a16:creationId xmlns:a16="http://schemas.microsoft.com/office/drawing/2014/main" id="{AAD5A25E-6CF2-A5F7-C704-EB2B3C2535A0}"/>
              </a:ext>
            </a:extLst>
          </p:cNvPr>
          <p:cNvSpPr txBox="1"/>
          <p:nvPr/>
        </p:nvSpPr>
        <p:spPr>
          <a:xfrm>
            <a:off x="5784808" y="7415988"/>
            <a:ext cx="1185224" cy="32637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ja-JP" altLang="en-US" sz="16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プレゼント</a:t>
            </a:r>
            <a:endParaRPr kumimoji="0" lang="en-US" altLang="ja-JP" sz="1600" kern="0" spc="-1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63742C57-902B-4D22-1957-D713823DB0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926" y="410488"/>
            <a:ext cx="6669038" cy="3310135"/>
          </a:xfrm>
          <a:prstGeom prst="rect">
            <a:avLst/>
          </a:prstGeom>
        </p:spPr>
      </p:pic>
      <p:sp>
        <p:nvSpPr>
          <p:cNvPr id="78" name="object 4">
            <a:extLst>
              <a:ext uri="{FF2B5EF4-FFF2-40B4-BE49-F238E27FC236}">
                <a16:creationId xmlns:a16="http://schemas.microsoft.com/office/drawing/2014/main" id="{47F903CB-7E22-48D6-6790-B0108C44B2C7}"/>
              </a:ext>
            </a:extLst>
          </p:cNvPr>
          <p:cNvSpPr txBox="1"/>
          <p:nvPr/>
        </p:nvSpPr>
        <p:spPr>
          <a:xfrm>
            <a:off x="5227721" y="8823464"/>
            <a:ext cx="1990767" cy="414856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algn="ctr" defTabSz="914400"/>
            <a:r>
              <a:rPr kumimoji="0" lang="ja-JP" altLang="en-US" sz="13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温・冷どちらも対応！</a:t>
            </a:r>
            <a:endParaRPr kumimoji="0" lang="en-US" altLang="ja-JP" sz="1300" kern="0" spc="-1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  <a:p>
            <a:pPr algn="ctr" defTabSz="914400"/>
            <a:r>
              <a:rPr kumimoji="0" lang="ja-JP" altLang="en-US" sz="13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たっぷり３５０ｍｌサイズ！</a:t>
            </a:r>
            <a:endParaRPr kumimoji="0" lang="en-US" altLang="ja-JP" sz="1300" kern="0" spc="-1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79" name="object 4">
            <a:extLst>
              <a:ext uri="{FF2B5EF4-FFF2-40B4-BE49-F238E27FC236}">
                <a16:creationId xmlns:a16="http://schemas.microsoft.com/office/drawing/2014/main" id="{62579DBE-596C-382B-7846-1752038281BF}"/>
              </a:ext>
            </a:extLst>
          </p:cNvPr>
          <p:cNvSpPr txBox="1"/>
          <p:nvPr/>
        </p:nvSpPr>
        <p:spPr>
          <a:xfrm>
            <a:off x="5541113" y="9375678"/>
            <a:ext cx="1587996" cy="24846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>
              <a:lnSpc>
                <a:spcPct val="150000"/>
              </a:lnSpc>
            </a:pPr>
            <a:r>
              <a:rPr kumimoji="0" lang="en-US" altLang="ja-JP" sz="12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※</a:t>
            </a:r>
            <a:r>
              <a:rPr kumimoji="0" lang="ja-JP" altLang="en-US" sz="1200" kern="0" spc="-15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数に限りがございます</a:t>
            </a:r>
            <a:endParaRPr kumimoji="0" lang="en-US" altLang="ja-JP" sz="1200" kern="0" spc="-15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  <p:sp>
        <p:nvSpPr>
          <p:cNvPr id="80" name="object 4">
            <a:extLst>
              <a:ext uri="{FF2B5EF4-FFF2-40B4-BE49-F238E27FC236}">
                <a16:creationId xmlns:a16="http://schemas.microsoft.com/office/drawing/2014/main" id="{615A26E4-CF13-9381-0BA0-ACAF9D6EB4E0}"/>
              </a:ext>
            </a:extLst>
          </p:cNvPr>
          <p:cNvSpPr txBox="1"/>
          <p:nvPr/>
        </p:nvSpPr>
        <p:spPr>
          <a:xfrm>
            <a:off x="1890089" y="10132492"/>
            <a:ext cx="4643234" cy="476411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defTabSz="914400"/>
            <a:r>
              <a:rPr kumimoji="0" lang="ja-JP" altLang="en-US" sz="3000" kern="0" spc="-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  <a:cs typeface="DINPro"/>
              </a:rPr>
              <a:t>ギフトショップＡＳＫＵＬ</a:t>
            </a:r>
            <a:endParaRPr kumimoji="0" lang="en-US" altLang="ja-JP" sz="3000" kern="0" spc="-300" dirty="0">
              <a:solidFill>
                <a:schemeClr val="bg1"/>
              </a:solidFill>
              <a:latin typeface="HGSｺﾞｼｯｸE" panose="020B0900000000000000" pitchFamily="50" charset="-128"/>
              <a:ea typeface="HGSｺﾞｼｯｸE" panose="020B0900000000000000" pitchFamily="50" charset="-128"/>
              <a:cs typeface="DINPro"/>
            </a:endParaRPr>
          </a:p>
        </p:txBody>
      </p:sp>
    </p:spTree>
    <p:extLst>
      <p:ext uri="{BB962C8B-B14F-4D97-AF65-F5344CB8AC3E}">
        <p14:creationId xmlns:p14="http://schemas.microsoft.com/office/powerpoint/2010/main" val="115369219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141</Words>
  <Application>Microsoft Office PowerPoint</Application>
  <PresentationFormat>ユーザー設定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HGSｺﾞｼｯｸE</vt:lpstr>
      <vt:lpstr>HG丸ｺﾞｼｯｸM-PRO</vt:lpstr>
      <vt:lpstr>Arial</vt:lpstr>
      <vt:lpstr>Calibri</vt:lpstr>
      <vt:lpstr>Calibri Light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2022-08-15T07:07:13Z</dcterms:modified>
</cp:coreProperties>
</file>