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514"/>
    <a:srgbClr val="FE6700"/>
    <a:srgbClr val="663300"/>
    <a:srgbClr val="E73990"/>
    <a:srgbClr val="737000"/>
    <a:srgbClr val="FF9900"/>
    <a:srgbClr val="FF6699"/>
    <a:srgbClr val="BA6089"/>
    <a:srgbClr val="C36992"/>
    <a:srgbClr val="FF85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53" d="100"/>
          <a:sy n="53" d="100"/>
        </p:scale>
        <p:origin x="2587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図形, 正方形&#10;&#10;自動的に生成された説明">
            <a:extLst>
              <a:ext uri="{FF2B5EF4-FFF2-40B4-BE49-F238E27FC236}">
                <a16:creationId xmlns:a16="http://schemas.microsoft.com/office/drawing/2014/main" id="{62444FAD-6BF0-A6F6-BE58-30E6A55D54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 descr="図形, 正方形&#10;&#10;自動的に生成された説明">
            <a:extLst>
              <a:ext uri="{FF2B5EF4-FFF2-40B4-BE49-F238E27FC236}">
                <a16:creationId xmlns:a16="http://schemas.microsoft.com/office/drawing/2014/main" id="{B854640C-4CE8-5417-73A8-D5146BBC7F5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 descr="図形, 四角形&#10;&#10;自動的に生成された説明">
            <a:extLst>
              <a:ext uri="{FF2B5EF4-FFF2-40B4-BE49-F238E27FC236}">
                <a16:creationId xmlns:a16="http://schemas.microsoft.com/office/drawing/2014/main" id="{5ADE7148-FCBB-D8C9-8396-C64734EE39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84" y="6276615"/>
            <a:ext cx="2621285" cy="1853188"/>
          </a:xfrm>
          <a:prstGeom prst="rect">
            <a:avLst/>
          </a:prstGeom>
        </p:spPr>
      </p:pic>
      <p:pic>
        <p:nvPicPr>
          <p:cNvPr id="37" name="図 36" descr="図形, 四角形&#10;&#10;自動的に生成された説明">
            <a:extLst>
              <a:ext uri="{FF2B5EF4-FFF2-40B4-BE49-F238E27FC236}">
                <a16:creationId xmlns:a16="http://schemas.microsoft.com/office/drawing/2014/main" id="{225532BB-1783-201F-0331-FE1EDE12C1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173" y="7477210"/>
            <a:ext cx="2621285" cy="1853188"/>
          </a:xfrm>
          <a:prstGeom prst="rect">
            <a:avLst/>
          </a:prstGeom>
        </p:spPr>
      </p:pic>
      <p:pic>
        <p:nvPicPr>
          <p:cNvPr id="3" name="図 2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6F05D6E2-652F-9F90-8E2C-BB54D13480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66" y="855335"/>
            <a:ext cx="1517907" cy="1536195"/>
          </a:xfrm>
          <a:prstGeom prst="rect">
            <a:avLst/>
          </a:prstGeom>
        </p:spPr>
      </p:pic>
      <p:pic>
        <p:nvPicPr>
          <p:cNvPr id="5" name="図 4" descr="アイコン&#10;&#10;自動的に生成された説明">
            <a:extLst>
              <a:ext uri="{FF2B5EF4-FFF2-40B4-BE49-F238E27FC236}">
                <a16:creationId xmlns:a16="http://schemas.microsoft.com/office/drawing/2014/main" id="{29E6BC04-D68A-1DBA-15B5-F91D56D8B9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213" y="765822"/>
            <a:ext cx="2731014" cy="954026"/>
          </a:xfrm>
          <a:prstGeom prst="rect">
            <a:avLst/>
          </a:prstGeom>
        </p:spPr>
      </p:pic>
      <p:pic>
        <p:nvPicPr>
          <p:cNvPr id="9" name="図 8" descr="図形, 円&#10;&#10;自動的に生成された説明">
            <a:extLst>
              <a:ext uri="{FF2B5EF4-FFF2-40B4-BE49-F238E27FC236}">
                <a16:creationId xmlns:a16="http://schemas.microsoft.com/office/drawing/2014/main" id="{FFB15F65-62A9-E843-F250-D079930859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171" y="4699474"/>
            <a:ext cx="1511811" cy="1508763"/>
          </a:xfrm>
          <a:prstGeom prst="rect">
            <a:avLst/>
          </a:prstGeom>
        </p:spPr>
      </p:pic>
      <p:pic>
        <p:nvPicPr>
          <p:cNvPr id="19" name="図 18" descr="図形, 四角形, 正方形&#10;&#10;自動的に生成された説明">
            <a:extLst>
              <a:ext uri="{FF2B5EF4-FFF2-40B4-BE49-F238E27FC236}">
                <a16:creationId xmlns:a16="http://schemas.microsoft.com/office/drawing/2014/main" id="{89A42E1E-52D9-68A6-05D3-2BFFDCA49F3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051" y="10388817"/>
            <a:ext cx="1527051" cy="225552"/>
          </a:xfrm>
          <a:prstGeom prst="rect">
            <a:avLst/>
          </a:prstGeom>
        </p:spPr>
      </p:pic>
      <p:pic>
        <p:nvPicPr>
          <p:cNvPr id="11" name="図 10" descr="図形, 四角形&#10;&#10;自動的に生成された説明">
            <a:extLst>
              <a:ext uri="{FF2B5EF4-FFF2-40B4-BE49-F238E27FC236}">
                <a16:creationId xmlns:a16="http://schemas.microsoft.com/office/drawing/2014/main" id="{895EE201-6B84-0407-0146-1DE99CB59B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348" y="6418791"/>
            <a:ext cx="2621285" cy="1853188"/>
          </a:xfrm>
          <a:prstGeom prst="rect">
            <a:avLst/>
          </a:prstGeom>
        </p:spPr>
      </p:pic>
      <p:pic>
        <p:nvPicPr>
          <p:cNvPr id="13" name="図 12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FBE595A1-AE68-3EED-C556-6CFFF59B63D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230" y="6048788"/>
            <a:ext cx="2602997" cy="1088138"/>
          </a:xfrm>
          <a:prstGeom prst="rect">
            <a:avLst/>
          </a:prstGeom>
        </p:spPr>
      </p:pic>
      <p:pic>
        <p:nvPicPr>
          <p:cNvPr id="15" name="図 14" descr="黒い背景に白い文字がある&#10;&#10;低い精度で自動的に生成された説明">
            <a:extLst>
              <a:ext uri="{FF2B5EF4-FFF2-40B4-BE49-F238E27FC236}">
                <a16:creationId xmlns:a16="http://schemas.microsoft.com/office/drawing/2014/main" id="{E74B995A-7648-10BE-92C6-AD08C869576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61" y="8208499"/>
            <a:ext cx="2667005" cy="1088138"/>
          </a:xfrm>
          <a:prstGeom prst="rect">
            <a:avLst/>
          </a:prstGeom>
        </p:spPr>
      </p:pic>
      <p:pic>
        <p:nvPicPr>
          <p:cNvPr id="17" name="図 16" descr="抽象, 挿絵, カップ が含まれている画像&#10;&#10;自動的に生成された説明">
            <a:extLst>
              <a:ext uri="{FF2B5EF4-FFF2-40B4-BE49-F238E27FC236}">
                <a16:creationId xmlns:a16="http://schemas.microsoft.com/office/drawing/2014/main" id="{768BEE83-6CE6-2483-1935-EBF070111B7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274" y="7944916"/>
            <a:ext cx="2657861" cy="1054610"/>
          </a:xfrm>
          <a:prstGeom prst="rect">
            <a:avLst/>
          </a:prstGeom>
        </p:spPr>
      </p:pic>
      <p:sp>
        <p:nvSpPr>
          <p:cNvPr id="46" name="object 4">
            <a:extLst>
              <a:ext uri="{FF2B5EF4-FFF2-40B4-BE49-F238E27FC236}">
                <a16:creationId xmlns:a16="http://schemas.microsoft.com/office/drawing/2014/main" id="{3223F057-AB6B-8BB3-04B8-B59BEFEC9036}"/>
              </a:ext>
            </a:extLst>
          </p:cNvPr>
          <p:cNvSpPr txBox="1"/>
          <p:nvPr/>
        </p:nvSpPr>
        <p:spPr>
          <a:xfrm>
            <a:off x="945178" y="1086321"/>
            <a:ext cx="1220682" cy="70724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000" kern="0" dirty="0">
                <a:ln w="19050">
                  <a:solidFill>
                    <a:schemeClr val="bg1"/>
                  </a:solidFill>
                </a:ln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第</a:t>
            </a:r>
            <a:r>
              <a:rPr kumimoji="0" lang="en-US" altLang="ja-JP" sz="4500" kern="0" dirty="0">
                <a:ln w="19050">
                  <a:solidFill>
                    <a:schemeClr val="bg1"/>
                  </a:solidFill>
                </a:ln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10</a:t>
            </a:r>
            <a:r>
              <a:rPr kumimoji="0" lang="ja-JP" altLang="en-US" sz="2000" kern="0" dirty="0">
                <a:ln w="19050">
                  <a:solidFill>
                    <a:schemeClr val="bg1"/>
                  </a:solidFill>
                </a:ln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回</a:t>
            </a:r>
            <a:endParaRPr kumimoji="0" lang="en-US" altLang="ja-JP" sz="2000" kern="0" dirty="0">
              <a:ln w="19050">
                <a:solidFill>
                  <a:schemeClr val="bg1"/>
                </a:solidFill>
              </a:ln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71" name="object 4">
            <a:extLst>
              <a:ext uri="{FF2B5EF4-FFF2-40B4-BE49-F238E27FC236}">
                <a16:creationId xmlns:a16="http://schemas.microsoft.com/office/drawing/2014/main" id="{AAD5A25E-6CF2-A5F7-C704-EB2B3C2535A0}"/>
              </a:ext>
            </a:extLst>
          </p:cNvPr>
          <p:cNvSpPr txBox="1"/>
          <p:nvPr/>
        </p:nvSpPr>
        <p:spPr>
          <a:xfrm>
            <a:off x="841793" y="10064975"/>
            <a:ext cx="6501440" cy="17055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800" kern="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■主催／〇〇〇〇〇〇〇〇・〇〇〇〇〇〇〇〇・〇〇〇〇〇〇〇〇　　■後援／〇〇〇〇〇〇〇〇・〇〇〇〇〇〇〇〇・〇〇〇〇〇〇〇〇　　</a:t>
            </a:r>
            <a:endParaRPr kumimoji="0" lang="en-US" altLang="ja-JP" sz="800" kern="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78" name="object 4">
            <a:extLst>
              <a:ext uri="{FF2B5EF4-FFF2-40B4-BE49-F238E27FC236}">
                <a16:creationId xmlns:a16="http://schemas.microsoft.com/office/drawing/2014/main" id="{47F903CB-7E22-48D6-6790-B0108C44B2C7}"/>
              </a:ext>
            </a:extLst>
          </p:cNvPr>
          <p:cNvSpPr txBox="1"/>
          <p:nvPr/>
        </p:nvSpPr>
        <p:spPr>
          <a:xfrm>
            <a:off x="4422668" y="10401898"/>
            <a:ext cx="2953006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1100" kern="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https://www.</a:t>
            </a:r>
            <a:r>
              <a:rPr kumimoji="0" lang="ja-JP" altLang="en-US" sz="1100" kern="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〇〇〇〇〇〇〇〇〇〇〇〇</a:t>
            </a:r>
            <a:endParaRPr kumimoji="0" lang="en-US" altLang="ja-JP" sz="1100" kern="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79" name="object 4">
            <a:extLst>
              <a:ext uri="{FF2B5EF4-FFF2-40B4-BE49-F238E27FC236}">
                <a16:creationId xmlns:a16="http://schemas.microsoft.com/office/drawing/2014/main" id="{62579DBE-596C-382B-7846-1752038281BF}"/>
              </a:ext>
            </a:extLst>
          </p:cNvPr>
          <p:cNvSpPr txBox="1"/>
          <p:nvPr/>
        </p:nvSpPr>
        <p:spPr>
          <a:xfrm>
            <a:off x="827740" y="10338809"/>
            <a:ext cx="2398791" cy="24846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200" kern="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詳しい情報は公式ＨＰにて！</a:t>
            </a:r>
            <a:endParaRPr kumimoji="0" lang="en-US" altLang="ja-JP" sz="1200" kern="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80" name="object 4">
            <a:extLst>
              <a:ext uri="{FF2B5EF4-FFF2-40B4-BE49-F238E27FC236}">
                <a16:creationId xmlns:a16="http://schemas.microsoft.com/office/drawing/2014/main" id="{615A26E4-CF13-9381-0BA0-ACAF9D6EB4E0}"/>
              </a:ext>
            </a:extLst>
          </p:cNvPr>
          <p:cNvSpPr txBox="1"/>
          <p:nvPr/>
        </p:nvSpPr>
        <p:spPr>
          <a:xfrm>
            <a:off x="2289491" y="1700646"/>
            <a:ext cx="3375958" cy="216918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dist" defTabSz="914400"/>
            <a:r>
              <a:rPr kumimoji="0" lang="ja-JP" altLang="en-US" sz="7000" b="1" kern="0" spc="-300" dirty="0">
                <a:solidFill>
                  <a:srgbClr val="EA551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DINPro"/>
              </a:rPr>
              <a:t>明日来</a:t>
            </a:r>
            <a:endParaRPr kumimoji="0" lang="en-US" altLang="ja-JP" sz="7000" b="1" kern="0" spc="-300" dirty="0">
              <a:solidFill>
                <a:srgbClr val="EA5514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DINPro"/>
            </a:endParaRPr>
          </a:p>
          <a:p>
            <a:pPr algn="dist" defTabSz="914400"/>
            <a:r>
              <a:rPr kumimoji="0" lang="ja-JP" altLang="en-US" sz="7000" b="1" kern="0" spc="-300" dirty="0">
                <a:solidFill>
                  <a:srgbClr val="EA551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DINPro"/>
              </a:rPr>
              <a:t>ＦＥＳＴＡ</a:t>
            </a:r>
            <a:endParaRPr kumimoji="0" lang="en-US" altLang="ja-JP" sz="7000" b="1" kern="0" spc="-300" dirty="0">
              <a:solidFill>
                <a:srgbClr val="EA5514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DINPro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10AFEDC-24F1-0687-3CA4-D3E3C53868B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410" y="4305541"/>
            <a:ext cx="4428753" cy="73152"/>
          </a:xfrm>
          <a:prstGeom prst="rect">
            <a:avLst/>
          </a:prstGeom>
        </p:spPr>
      </p:pic>
      <p:sp>
        <p:nvSpPr>
          <p:cNvPr id="29" name="object 4">
            <a:extLst>
              <a:ext uri="{FF2B5EF4-FFF2-40B4-BE49-F238E27FC236}">
                <a16:creationId xmlns:a16="http://schemas.microsoft.com/office/drawing/2014/main" id="{246A5BC7-CAF7-D999-E5D9-B95BAE05801E}"/>
              </a:ext>
            </a:extLst>
          </p:cNvPr>
          <p:cNvSpPr txBox="1"/>
          <p:nvPr/>
        </p:nvSpPr>
        <p:spPr>
          <a:xfrm>
            <a:off x="3422883" y="766424"/>
            <a:ext cx="1134156" cy="47641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3000" kern="0" spc="-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秋の</a:t>
            </a:r>
            <a:endParaRPr kumimoji="0" lang="en-US" altLang="ja-JP" sz="3000" kern="0" spc="-3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30" name="object 4">
            <a:extLst>
              <a:ext uri="{FF2B5EF4-FFF2-40B4-BE49-F238E27FC236}">
                <a16:creationId xmlns:a16="http://schemas.microsoft.com/office/drawing/2014/main" id="{50A3262B-441B-7956-05E9-A2DBB8481179}"/>
              </a:ext>
            </a:extLst>
          </p:cNvPr>
          <p:cNvSpPr txBox="1"/>
          <p:nvPr/>
        </p:nvSpPr>
        <p:spPr>
          <a:xfrm>
            <a:off x="3010818" y="3807212"/>
            <a:ext cx="2530295" cy="39946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500" b="1" kern="0" spc="-300" dirty="0">
                <a:solidFill>
                  <a:srgbClr val="EA5514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DINPro"/>
              </a:rPr>
              <a:t>ａｔ　明日来公園</a:t>
            </a:r>
            <a:endParaRPr kumimoji="0" lang="en-US" altLang="ja-JP" sz="2500" b="1" kern="0" spc="-300" dirty="0">
              <a:solidFill>
                <a:srgbClr val="EA5514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DINPro"/>
            </a:endParaRPr>
          </a:p>
        </p:txBody>
      </p:sp>
      <p:sp>
        <p:nvSpPr>
          <p:cNvPr id="32" name="object 4">
            <a:extLst>
              <a:ext uri="{FF2B5EF4-FFF2-40B4-BE49-F238E27FC236}">
                <a16:creationId xmlns:a16="http://schemas.microsoft.com/office/drawing/2014/main" id="{34166EC9-8687-6DEE-CA4F-3A31B264E7C9}"/>
              </a:ext>
            </a:extLst>
          </p:cNvPr>
          <p:cNvSpPr txBox="1"/>
          <p:nvPr/>
        </p:nvSpPr>
        <p:spPr>
          <a:xfrm>
            <a:off x="1961923" y="4584097"/>
            <a:ext cx="4261181" cy="47641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3000" b="1" kern="0" spc="-300" dirty="0">
                <a:solidFill>
                  <a:schemeClr val="accent2">
                    <a:lumMod val="50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１０</a:t>
            </a:r>
            <a:r>
              <a:rPr kumimoji="0" lang="ja-JP" altLang="en-US" sz="2100" b="1" kern="0" spc="-300" dirty="0">
                <a:solidFill>
                  <a:schemeClr val="accent2">
                    <a:lumMod val="50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月</a:t>
            </a:r>
            <a:r>
              <a:rPr kumimoji="0" lang="ja-JP" altLang="en-US" sz="3000" b="1" kern="0" spc="-300" dirty="0">
                <a:solidFill>
                  <a:schemeClr val="accent2">
                    <a:lumMod val="50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１</a:t>
            </a:r>
            <a:r>
              <a:rPr kumimoji="0" lang="ja-JP" altLang="en-US" sz="2100" b="1" kern="0" spc="-300" dirty="0">
                <a:solidFill>
                  <a:schemeClr val="accent2">
                    <a:lumMod val="50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日（土）・</a:t>
            </a:r>
            <a:r>
              <a:rPr kumimoji="0" lang="ja-JP" altLang="en-US" sz="3000" b="1" kern="0" spc="-300" dirty="0">
                <a:solidFill>
                  <a:schemeClr val="accent2">
                    <a:lumMod val="50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２</a:t>
            </a:r>
            <a:r>
              <a:rPr kumimoji="0" lang="ja-JP" altLang="en-US" sz="2100" b="1" kern="0" spc="-300" dirty="0">
                <a:solidFill>
                  <a:schemeClr val="accent2">
                    <a:lumMod val="50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日（日）</a:t>
            </a:r>
            <a:endParaRPr kumimoji="0" lang="en-US" altLang="ja-JP" sz="2100" b="1" kern="0" spc="-300" dirty="0">
              <a:solidFill>
                <a:schemeClr val="accent2">
                  <a:lumMod val="50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34" name="object 4">
            <a:extLst>
              <a:ext uri="{FF2B5EF4-FFF2-40B4-BE49-F238E27FC236}">
                <a16:creationId xmlns:a16="http://schemas.microsoft.com/office/drawing/2014/main" id="{C8499AD3-92CE-1FE4-7C38-5EF6A3F9B4FC}"/>
              </a:ext>
            </a:extLst>
          </p:cNvPr>
          <p:cNvSpPr txBox="1"/>
          <p:nvPr/>
        </p:nvSpPr>
        <p:spPr>
          <a:xfrm>
            <a:off x="2246094" y="5175743"/>
            <a:ext cx="3560242" cy="33791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100" b="1" kern="0" spc="-300" dirty="0">
                <a:solidFill>
                  <a:schemeClr val="accent2">
                    <a:lumMod val="50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ＡＭ１０：００～ＰＭ４：００</a:t>
            </a:r>
            <a:endParaRPr kumimoji="0" lang="en-US" altLang="ja-JP" sz="2100" b="1" kern="0" spc="-300" dirty="0">
              <a:solidFill>
                <a:schemeClr val="accent2">
                  <a:lumMod val="50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36" name="object 4">
            <a:extLst>
              <a:ext uri="{FF2B5EF4-FFF2-40B4-BE49-F238E27FC236}">
                <a16:creationId xmlns:a16="http://schemas.microsoft.com/office/drawing/2014/main" id="{828F3323-F05B-0318-9FA9-4CBCE69EA2BD}"/>
              </a:ext>
            </a:extLst>
          </p:cNvPr>
          <p:cNvSpPr txBox="1"/>
          <p:nvPr/>
        </p:nvSpPr>
        <p:spPr>
          <a:xfrm>
            <a:off x="6276826" y="4962467"/>
            <a:ext cx="864203" cy="93807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3000" kern="0" spc="-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入場</a:t>
            </a:r>
            <a:endParaRPr kumimoji="0" lang="en-US" altLang="ja-JP" sz="3000" kern="0" spc="-3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  <a:p>
            <a:pPr defTabSz="914400"/>
            <a:r>
              <a:rPr kumimoji="0" lang="ja-JP" altLang="en-US" sz="3000" kern="0" spc="-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無料</a:t>
            </a:r>
            <a:endParaRPr kumimoji="0" lang="en-US" altLang="ja-JP" sz="3000" kern="0" spc="-3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39" name="object 4">
            <a:extLst>
              <a:ext uri="{FF2B5EF4-FFF2-40B4-BE49-F238E27FC236}">
                <a16:creationId xmlns:a16="http://schemas.microsoft.com/office/drawing/2014/main" id="{9820BE4F-021C-A80D-C386-E30D42FA9892}"/>
              </a:ext>
            </a:extLst>
          </p:cNvPr>
          <p:cNvSpPr txBox="1"/>
          <p:nvPr/>
        </p:nvSpPr>
        <p:spPr>
          <a:xfrm>
            <a:off x="2099227" y="6372640"/>
            <a:ext cx="1823182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600" kern="0" spc="-150" dirty="0">
                <a:solidFill>
                  <a:srgbClr val="FFFF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わくわくがいっぱい</a:t>
            </a:r>
            <a:endParaRPr kumimoji="0" lang="en-US" altLang="ja-JP" sz="1600" kern="0" spc="-150" dirty="0">
              <a:solidFill>
                <a:srgbClr val="FFFF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40" name="object 4">
            <a:extLst>
              <a:ext uri="{FF2B5EF4-FFF2-40B4-BE49-F238E27FC236}">
                <a16:creationId xmlns:a16="http://schemas.microsoft.com/office/drawing/2014/main" id="{53E291B6-CD32-4F38-5A53-4E8C86E0F3E9}"/>
              </a:ext>
            </a:extLst>
          </p:cNvPr>
          <p:cNvSpPr txBox="1"/>
          <p:nvPr/>
        </p:nvSpPr>
        <p:spPr>
          <a:xfrm>
            <a:off x="897037" y="8546053"/>
            <a:ext cx="1857113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600" kern="0" spc="-150" dirty="0">
                <a:solidFill>
                  <a:srgbClr val="FFFF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おいしいがいっぱい</a:t>
            </a:r>
            <a:endParaRPr kumimoji="0" lang="en-US" altLang="ja-JP" sz="1600" kern="0" spc="-150" dirty="0">
              <a:solidFill>
                <a:srgbClr val="FFFF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41" name="object 4">
            <a:extLst>
              <a:ext uri="{FF2B5EF4-FFF2-40B4-BE49-F238E27FC236}">
                <a16:creationId xmlns:a16="http://schemas.microsoft.com/office/drawing/2014/main" id="{EE2C3F12-0243-D234-3419-B15687BAC7C1}"/>
              </a:ext>
            </a:extLst>
          </p:cNvPr>
          <p:cNvSpPr txBox="1"/>
          <p:nvPr/>
        </p:nvSpPr>
        <p:spPr>
          <a:xfrm>
            <a:off x="5825449" y="8244300"/>
            <a:ext cx="1823182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600" kern="0" spc="-150" dirty="0">
                <a:solidFill>
                  <a:srgbClr val="FFFF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うれしいがいっぱい</a:t>
            </a:r>
            <a:endParaRPr kumimoji="0" lang="en-US" altLang="ja-JP" sz="1600" kern="0" spc="-150" dirty="0">
              <a:solidFill>
                <a:srgbClr val="FFFF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42" name="object 4">
            <a:extLst>
              <a:ext uri="{FF2B5EF4-FFF2-40B4-BE49-F238E27FC236}">
                <a16:creationId xmlns:a16="http://schemas.microsoft.com/office/drawing/2014/main" id="{A3223E66-39B6-78F5-1FF4-3D6188D600EF}"/>
              </a:ext>
            </a:extLst>
          </p:cNvPr>
          <p:cNvSpPr txBox="1"/>
          <p:nvPr/>
        </p:nvSpPr>
        <p:spPr>
          <a:xfrm>
            <a:off x="526781" y="9752749"/>
            <a:ext cx="7131463" cy="24557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500" kern="0" dirty="0">
                <a:solidFill>
                  <a:srgbClr val="FFFF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そのほかお楽しみ企画が盛りだくさん！ぜひお誘い合わせの上お越しください！</a:t>
            </a:r>
            <a:endParaRPr kumimoji="0" lang="en-US" altLang="ja-JP" sz="1500" kern="0" dirty="0">
              <a:solidFill>
                <a:srgbClr val="FFFF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43" name="object 4">
            <a:extLst>
              <a:ext uri="{FF2B5EF4-FFF2-40B4-BE49-F238E27FC236}">
                <a16:creationId xmlns:a16="http://schemas.microsoft.com/office/drawing/2014/main" id="{707C382A-22B1-2BBD-B6C0-F1D334AE8EC7}"/>
              </a:ext>
            </a:extLst>
          </p:cNvPr>
          <p:cNvSpPr txBox="1"/>
          <p:nvPr/>
        </p:nvSpPr>
        <p:spPr>
          <a:xfrm>
            <a:off x="2952416" y="10396830"/>
            <a:ext cx="1299990" cy="168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000" kern="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明日来フェスタ</a:t>
            </a:r>
            <a:endParaRPr kumimoji="0" lang="en-US" altLang="ja-JP" sz="1000" kern="0" dirty="0"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188</Words>
  <Application>Microsoft Office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HGPｺﾞｼｯｸE</vt:lpstr>
      <vt:lpstr>HGSｺﾞｼｯｸE</vt:lpstr>
      <vt:lpstr>HG丸ｺﾞｼｯｸM-PRO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2022-08-15T08:34:56Z</dcterms:modified>
</cp:coreProperties>
</file>