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700"/>
    <a:srgbClr val="F18E63"/>
    <a:srgbClr val="B0753A"/>
    <a:srgbClr val="D98C69"/>
    <a:srgbClr val="DB9372"/>
    <a:srgbClr val="EA5514"/>
    <a:srgbClr val="663300"/>
    <a:srgbClr val="E73990"/>
    <a:srgbClr val="737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>
        <p:scale>
          <a:sx n="50" d="100"/>
          <a:sy n="50" d="100"/>
        </p:scale>
        <p:origin x="638" y="13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88000F45-56BE-DDAD-0294-A49B605AE5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7BDE805-85BE-83C7-AC28-B905F22FAE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, 四角形&#10;&#10;自動的に生成された説明">
            <a:extLst>
              <a:ext uri="{FF2B5EF4-FFF2-40B4-BE49-F238E27FC236}">
                <a16:creationId xmlns:a16="http://schemas.microsoft.com/office/drawing/2014/main" id="{3EE33843-4B57-7527-CAE7-477D06204C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80" y="4797151"/>
            <a:ext cx="807722" cy="338329"/>
          </a:xfrm>
          <a:prstGeom prst="rect">
            <a:avLst/>
          </a:prstGeom>
        </p:spPr>
      </p:pic>
      <p:pic>
        <p:nvPicPr>
          <p:cNvPr id="8" name="図 7" descr="図形&#10;&#10;自動的に生成された説明">
            <a:extLst>
              <a:ext uri="{FF2B5EF4-FFF2-40B4-BE49-F238E27FC236}">
                <a16:creationId xmlns:a16="http://schemas.microsoft.com/office/drawing/2014/main" id="{5E8B5AFD-5969-1D5D-54CF-862EC3471B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97" y="5036895"/>
            <a:ext cx="3142494" cy="348691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87CF059-5B82-952C-DB2E-1D489BCBB7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80" y="8696748"/>
            <a:ext cx="5108458" cy="362713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BB7BC81-D7D7-4144-1553-9C0E677571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656" y="704374"/>
            <a:ext cx="3998984" cy="1033274"/>
          </a:xfrm>
          <a:prstGeom prst="rect">
            <a:avLst/>
          </a:prstGeom>
        </p:spPr>
      </p:pic>
      <p:sp>
        <p:nvSpPr>
          <p:cNvPr id="80" name="object 4">
            <a:extLst>
              <a:ext uri="{FF2B5EF4-FFF2-40B4-BE49-F238E27FC236}">
                <a16:creationId xmlns:a16="http://schemas.microsoft.com/office/drawing/2014/main" id="{615A26E4-CF13-9381-0BA0-ACAF9D6EB4E0}"/>
              </a:ext>
            </a:extLst>
          </p:cNvPr>
          <p:cNvSpPr txBox="1"/>
          <p:nvPr/>
        </p:nvSpPr>
        <p:spPr>
          <a:xfrm>
            <a:off x="1231946" y="1891548"/>
            <a:ext cx="5380926" cy="216918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7000" b="1" kern="0" spc="-300" dirty="0"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明日来町内会大運動会</a:t>
            </a:r>
            <a:endParaRPr kumimoji="0" lang="en-US" altLang="ja-JP" sz="7000" b="1" kern="0" spc="-300" dirty="0">
              <a:solidFill>
                <a:srgbClr val="B0753A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246A5BC7-CAF7-D999-E5D9-B95BAE05801E}"/>
              </a:ext>
            </a:extLst>
          </p:cNvPr>
          <p:cNvSpPr txBox="1"/>
          <p:nvPr/>
        </p:nvSpPr>
        <p:spPr>
          <a:xfrm>
            <a:off x="3137393" y="744447"/>
            <a:ext cx="1570031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000" kern="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２０２２</a:t>
            </a:r>
            <a:endParaRPr kumimoji="0" lang="en-US" altLang="ja-JP" sz="3000" kern="0" spc="-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39" name="object 4">
            <a:extLst>
              <a:ext uri="{FF2B5EF4-FFF2-40B4-BE49-F238E27FC236}">
                <a16:creationId xmlns:a16="http://schemas.microsoft.com/office/drawing/2014/main" id="{9820BE4F-021C-A80D-C386-E30D42FA9892}"/>
              </a:ext>
            </a:extLst>
          </p:cNvPr>
          <p:cNvSpPr txBox="1"/>
          <p:nvPr/>
        </p:nvSpPr>
        <p:spPr>
          <a:xfrm>
            <a:off x="1537168" y="7089379"/>
            <a:ext cx="2385241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b="1" kern="0" spc="-150" dirty="0"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明日来小学校グラウンド</a:t>
            </a:r>
            <a:endParaRPr kumimoji="0" lang="en-US" altLang="ja-JP" sz="1600" b="1" kern="0" spc="-150" dirty="0">
              <a:solidFill>
                <a:srgbClr val="B0753A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2E260C6D-9061-6445-8B0D-05C7339E85F5}"/>
              </a:ext>
            </a:extLst>
          </p:cNvPr>
          <p:cNvSpPr txBox="1"/>
          <p:nvPr/>
        </p:nvSpPr>
        <p:spPr>
          <a:xfrm>
            <a:off x="1320334" y="3984754"/>
            <a:ext cx="5380926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500" b="1" kern="0" dirty="0">
                <a:solidFill>
                  <a:srgbClr val="B0753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DINPro"/>
              </a:rPr>
              <a:t>～一致団結！仲間たちと心一つに～</a:t>
            </a:r>
            <a:endParaRPr kumimoji="0" lang="en-US" altLang="ja-JP" sz="2500" b="1" kern="0" dirty="0">
              <a:solidFill>
                <a:srgbClr val="B0753A"/>
              </a:solidFill>
              <a:latin typeface="ＭＳ Ｐ明朝" panose="02020600040205080304" pitchFamily="18" charset="-128"/>
              <a:ea typeface="ＭＳ Ｐ明朝" panose="02020600040205080304" pitchFamily="18" charset="-128"/>
              <a:cs typeface="DINPro"/>
            </a:endParaRPr>
          </a:p>
        </p:txBody>
      </p:sp>
      <p:sp>
        <p:nvSpPr>
          <p:cNvPr id="45" name="object 4">
            <a:extLst>
              <a:ext uri="{FF2B5EF4-FFF2-40B4-BE49-F238E27FC236}">
                <a16:creationId xmlns:a16="http://schemas.microsoft.com/office/drawing/2014/main" id="{D52BE06D-DD39-2E83-E17B-8F0A15E96FD3}"/>
              </a:ext>
            </a:extLst>
          </p:cNvPr>
          <p:cNvSpPr txBox="1"/>
          <p:nvPr/>
        </p:nvSpPr>
        <p:spPr>
          <a:xfrm>
            <a:off x="1495641" y="5194899"/>
            <a:ext cx="1857113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400" b="1" kern="0" spc="-300" dirty="0">
                <a:ln>
                  <a:solidFill>
                    <a:srgbClr val="B0753A"/>
                  </a:solidFill>
                </a:ln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２０２２年</a:t>
            </a:r>
            <a:endParaRPr kumimoji="0" lang="en-US" altLang="ja-JP" sz="2400" b="1" kern="0" spc="-300" dirty="0">
              <a:ln>
                <a:solidFill>
                  <a:srgbClr val="B0753A"/>
                </a:solidFill>
              </a:ln>
              <a:solidFill>
                <a:srgbClr val="B0753A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pic>
        <p:nvPicPr>
          <p:cNvPr id="48" name="図 47" descr="図形, 四角形&#10;&#10;自動的に生成された説明">
            <a:extLst>
              <a:ext uri="{FF2B5EF4-FFF2-40B4-BE49-F238E27FC236}">
                <a16:creationId xmlns:a16="http://schemas.microsoft.com/office/drawing/2014/main" id="{363813D6-2161-D5D7-6B71-B867B4FFCD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80" y="6611191"/>
            <a:ext cx="807722" cy="338329"/>
          </a:xfrm>
          <a:prstGeom prst="rect">
            <a:avLst/>
          </a:prstGeom>
        </p:spPr>
      </p:pic>
      <p:pic>
        <p:nvPicPr>
          <p:cNvPr id="49" name="図 48" descr="図形, 四角形&#10;&#10;自動的に生成された説明">
            <a:extLst>
              <a:ext uri="{FF2B5EF4-FFF2-40B4-BE49-F238E27FC236}">
                <a16:creationId xmlns:a16="http://schemas.microsoft.com/office/drawing/2014/main" id="{0A0546BA-B2A7-9F66-8086-1E43F2ADA3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80" y="7559399"/>
            <a:ext cx="807722" cy="338329"/>
          </a:xfrm>
          <a:prstGeom prst="rect">
            <a:avLst/>
          </a:prstGeom>
        </p:spPr>
      </p:pic>
      <p:sp>
        <p:nvSpPr>
          <p:cNvPr id="50" name="object 4">
            <a:extLst>
              <a:ext uri="{FF2B5EF4-FFF2-40B4-BE49-F238E27FC236}">
                <a16:creationId xmlns:a16="http://schemas.microsoft.com/office/drawing/2014/main" id="{D27033E2-193A-CA92-393B-4F6AC5194673}"/>
              </a:ext>
            </a:extLst>
          </p:cNvPr>
          <p:cNvSpPr txBox="1"/>
          <p:nvPr/>
        </p:nvSpPr>
        <p:spPr>
          <a:xfrm>
            <a:off x="1395167" y="5565811"/>
            <a:ext cx="2957221" cy="5687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600" b="1" kern="0" spc="-300" dirty="0">
                <a:ln w="28575">
                  <a:noFill/>
                </a:ln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１０</a:t>
            </a:r>
            <a:r>
              <a:rPr kumimoji="0" lang="ja-JP" altLang="en-US" sz="2400" b="1" kern="0" spc="-300" dirty="0">
                <a:ln w="28575">
                  <a:noFill/>
                </a:ln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月</a:t>
            </a:r>
            <a:r>
              <a:rPr kumimoji="0" lang="ja-JP" altLang="en-US" sz="3600" b="1" kern="0" spc="-300" dirty="0">
                <a:ln w="28575">
                  <a:noFill/>
                </a:ln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２</a:t>
            </a:r>
            <a:r>
              <a:rPr kumimoji="0" lang="ja-JP" altLang="en-US" sz="2400" b="1" kern="0" spc="-300" dirty="0">
                <a:ln w="28575">
                  <a:noFill/>
                </a:ln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日（日</a:t>
            </a:r>
            <a:r>
              <a:rPr kumimoji="0" lang="ja-JP" altLang="en-US" sz="2400" b="1" kern="0" spc="-300" dirty="0"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）</a:t>
            </a:r>
            <a:endParaRPr kumimoji="0" lang="en-US" altLang="ja-JP" sz="2400" b="1" kern="0" spc="-300" dirty="0">
              <a:solidFill>
                <a:srgbClr val="B0753A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1" name="object 4">
            <a:extLst>
              <a:ext uri="{FF2B5EF4-FFF2-40B4-BE49-F238E27FC236}">
                <a16:creationId xmlns:a16="http://schemas.microsoft.com/office/drawing/2014/main" id="{BEF642C9-12B9-2B39-BB78-3E85C567C403}"/>
              </a:ext>
            </a:extLst>
          </p:cNvPr>
          <p:cNvSpPr txBox="1"/>
          <p:nvPr/>
        </p:nvSpPr>
        <p:spPr>
          <a:xfrm>
            <a:off x="1459625" y="6114213"/>
            <a:ext cx="2534030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400" b="1" kern="0" spc="-300" dirty="0">
                <a:ln w="12700">
                  <a:solidFill>
                    <a:srgbClr val="B0753A"/>
                  </a:solidFill>
                </a:ln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１０：００スタート</a:t>
            </a:r>
            <a:endParaRPr kumimoji="0" lang="en-US" altLang="ja-JP" sz="2400" b="1" kern="0" spc="-300" dirty="0">
              <a:ln w="12700">
                <a:solidFill>
                  <a:srgbClr val="B0753A"/>
                </a:solidFill>
              </a:ln>
              <a:solidFill>
                <a:srgbClr val="B0753A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3" name="object 4">
            <a:extLst>
              <a:ext uri="{FF2B5EF4-FFF2-40B4-BE49-F238E27FC236}">
                <a16:creationId xmlns:a16="http://schemas.microsoft.com/office/drawing/2014/main" id="{5B3C2350-80BB-3EEF-64EE-A025053212DC}"/>
              </a:ext>
            </a:extLst>
          </p:cNvPr>
          <p:cNvSpPr txBox="1"/>
          <p:nvPr/>
        </p:nvSpPr>
        <p:spPr>
          <a:xfrm>
            <a:off x="1550024" y="8149367"/>
            <a:ext cx="2734302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b="1" kern="0" spc="-150" dirty="0"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リレー・綱引き・玉入れ　など</a:t>
            </a:r>
            <a:endParaRPr kumimoji="0" lang="en-US" altLang="ja-JP" sz="1600" b="1" kern="0" spc="-150" dirty="0">
              <a:solidFill>
                <a:srgbClr val="B0753A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9D02FF4E-648C-0FDE-CF00-DC9CF1745CCF}"/>
              </a:ext>
            </a:extLst>
          </p:cNvPr>
          <p:cNvSpPr txBox="1"/>
          <p:nvPr/>
        </p:nvSpPr>
        <p:spPr>
          <a:xfrm>
            <a:off x="1585403" y="4844239"/>
            <a:ext cx="557610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solidFill>
                  <a:srgbClr val="FE67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日時</a:t>
            </a:r>
            <a:endParaRPr kumimoji="0" lang="en-US" altLang="ja-JP" sz="1600" kern="0" spc="-150" dirty="0">
              <a:solidFill>
                <a:srgbClr val="FE67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0CF0A894-2858-433B-3287-C0A0F6BFE6E6}"/>
              </a:ext>
            </a:extLst>
          </p:cNvPr>
          <p:cNvSpPr txBox="1"/>
          <p:nvPr/>
        </p:nvSpPr>
        <p:spPr>
          <a:xfrm>
            <a:off x="1585403" y="6653956"/>
            <a:ext cx="557610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solidFill>
                  <a:srgbClr val="FE67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場所</a:t>
            </a:r>
            <a:endParaRPr kumimoji="0" lang="en-US" altLang="ja-JP" sz="1600" kern="0" spc="-150" dirty="0">
              <a:solidFill>
                <a:srgbClr val="FE67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4E55A8FB-DEE2-6239-90EF-CBA385366347}"/>
              </a:ext>
            </a:extLst>
          </p:cNvPr>
          <p:cNvSpPr txBox="1"/>
          <p:nvPr/>
        </p:nvSpPr>
        <p:spPr>
          <a:xfrm>
            <a:off x="1594628" y="7599115"/>
            <a:ext cx="557610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solidFill>
                  <a:srgbClr val="FE67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競技</a:t>
            </a:r>
            <a:endParaRPr kumimoji="0" lang="en-US" altLang="ja-JP" sz="1600" kern="0" spc="-150" dirty="0">
              <a:solidFill>
                <a:srgbClr val="FE67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D4D0E18E-C9DB-DF6D-D4D2-281CA361817B}"/>
              </a:ext>
            </a:extLst>
          </p:cNvPr>
          <p:cNvSpPr txBox="1"/>
          <p:nvPr/>
        </p:nvSpPr>
        <p:spPr>
          <a:xfrm>
            <a:off x="3309254" y="9274625"/>
            <a:ext cx="1833984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000" b="1" kern="0" spc="-150" dirty="0">
                <a:solidFill>
                  <a:srgbClr val="B0753A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明日来町内会</a:t>
            </a:r>
            <a:endParaRPr kumimoji="0" lang="en-US" altLang="ja-JP" sz="2000" b="1" kern="0" spc="-150" dirty="0">
              <a:solidFill>
                <a:srgbClr val="B0753A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8" name="object 4">
            <a:extLst>
              <a:ext uri="{FF2B5EF4-FFF2-40B4-BE49-F238E27FC236}">
                <a16:creationId xmlns:a16="http://schemas.microsoft.com/office/drawing/2014/main" id="{1DE359D2-471B-2824-590B-92BAC2BB127D}"/>
              </a:ext>
            </a:extLst>
          </p:cNvPr>
          <p:cNvSpPr txBox="1"/>
          <p:nvPr/>
        </p:nvSpPr>
        <p:spPr>
          <a:xfrm>
            <a:off x="2154457" y="8747620"/>
            <a:ext cx="4259737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b="1" kern="0" spc="-150" dirty="0">
                <a:solidFill>
                  <a:schemeClr val="bg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ご参加の方は当日受付までお越しください。</a:t>
            </a:r>
            <a:endParaRPr kumimoji="0" lang="en-US" altLang="ja-JP" sz="1600" b="1" kern="0" spc="-150" dirty="0">
              <a:solidFill>
                <a:schemeClr val="bg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  <p:sp>
        <p:nvSpPr>
          <p:cNvPr id="59" name="object 4">
            <a:extLst>
              <a:ext uri="{FF2B5EF4-FFF2-40B4-BE49-F238E27FC236}">
                <a16:creationId xmlns:a16="http://schemas.microsoft.com/office/drawing/2014/main" id="{83210E79-8656-9D23-8542-2BC4896A10FD}"/>
              </a:ext>
            </a:extLst>
          </p:cNvPr>
          <p:cNvSpPr txBox="1"/>
          <p:nvPr/>
        </p:nvSpPr>
        <p:spPr>
          <a:xfrm>
            <a:off x="4603786" y="5400263"/>
            <a:ext cx="2131184" cy="18196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2000" b="1" kern="0" spc="-150" dirty="0">
                <a:solidFill>
                  <a:srgbClr val="FE67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参加無料</a:t>
            </a:r>
            <a:endParaRPr kumimoji="0" lang="en-US" altLang="ja-JP" sz="2000" b="1" kern="0" spc="-150" dirty="0">
              <a:solidFill>
                <a:srgbClr val="FE67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2000" b="1" kern="0" spc="-150" dirty="0">
                <a:solidFill>
                  <a:srgbClr val="FE67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豪華賞品あり！</a:t>
            </a:r>
            <a:endParaRPr kumimoji="0" lang="en-US" altLang="ja-JP" sz="2000" b="1" kern="0" spc="-150" dirty="0">
              <a:solidFill>
                <a:srgbClr val="FE67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2000" b="1" kern="0" spc="-150" dirty="0">
                <a:solidFill>
                  <a:srgbClr val="FE67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お気軽にご参加</a:t>
            </a:r>
            <a:endParaRPr kumimoji="0" lang="en-US" altLang="ja-JP" sz="2000" b="1" kern="0" spc="-150" dirty="0">
              <a:solidFill>
                <a:srgbClr val="FE67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2000" b="1" kern="0" spc="-150" dirty="0">
                <a:solidFill>
                  <a:srgbClr val="FE67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DINPro"/>
              </a:rPr>
              <a:t>ください</a:t>
            </a:r>
            <a:endParaRPr kumimoji="0" lang="en-US" altLang="ja-JP" sz="2000" b="1" kern="0" spc="-150" dirty="0">
              <a:solidFill>
                <a:srgbClr val="FE67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165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HGSｺﾞｼｯｸE</vt:lpstr>
      <vt:lpstr>HG丸ｺﾞｼｯｸM-PRO</vt:lpstr>
      <vt:lpstr>ＭＳ Ｐ明朝</vt:lpstr>
      <vt:lpstr>UD デジタル 教科書体 N-R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2022-08-15T08:50:18Z</dcterms:modified>
</cp:coreProperties>
</file>